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Nunito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9BEE90-9378-4F74-A27C-8C06A4E6E0DE}">
  <a:tblStyle styleId="{D79BEE90-9378-4F74-A27C-8C06A4E6E0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0D7BDD-2EBE-4804-B69A-F023CDAF815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cc8405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cc8405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bef883eceb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bef883eceb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cc840545f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cc840545f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c2be59a9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c2be59a9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bc34ea6b42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bc34ea6b42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bc34ea6b42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bc34ea6b42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bef883eceb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bef883eceb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bc34ea6b42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bc34ea6b42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c34ea6b42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bc34ea6b42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30325" y="757762"/>
            <a:ext cx="7493100" cy="32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30325" y="3879238"/>
            <a:ext cx="55017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1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461205" y="2131502"/>
            <a:ext cx="4260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2452241" y="3309532"/>
            <a:ext cx="42603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52500" y="2628925"/>
            <a:ext cx="5032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17006" y="1341400"/>
            <a:ext cx="954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52500" y="3563425"/>
            <a:ext cx="429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83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022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5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520670" y="1663000"/>
            <a:ext cx="14511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6172195" y="3051875"/>
            <a:ext cx="14511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520675" y="2092614"/>
            <a:ext cx="51606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2462725" y="3481464"/>
            <a:ext cx="51606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7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72000" y="912000"/>
            <a:ext cx="38520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572000" y="1589400"/>
            <a:ext cx="3852000" cy="26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8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8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88550" y="1719750"/>
            <a:ext cx="5766900" cy="17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9"/>
          <p:cNvCxnSpPr/>
          <p:nvPr/>
        </p:nvCxnSpPr>
        <p:spPr>
          <a:xfrm>
            <a:off x="-38100" y="489412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9"/>
          <p:cNvCxnSpPr/>
          <p:nvPr/>
        </p:nvCxnSpPr>
        <p:spPr>
          <a:xfrm>
            <a:off x="-38100" y="249375"/>
            <a:ext cx="9220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96200" y="1410900"/>
            <a:ext cx="3322200" cy="10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96200" y="2483105"/>
            <a:ext cx="33222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996300" y="4107250"/>
            <a:ext cx="71514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116054" y="3224891"/>
            <a:ext cx="4553728" cy="1021800"/>
            <a:chOff x="1033175" y="1880800"/>
            <a:chExt cx="7077600" cy="1021800"/>
          </a:xfrm>
        </p:grpSpPr>
        <p:sp>
          <p:nvSpPr>
            <p:cNvPr id="67" name="Google Shape;67;p15"/>
            <p:cNvSpPr/>
            <p:nvPr/>
          </p:nvSpPr>
          <p:spPr>
            <a:xfrm>
              <a:off x="1033175" y="1880800"/>
              <a:ext cx="7077600" cy="10218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174821" y="1974182"/>
              <a:ext cx="6794100" cy="8493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Ivan Pe</a:t>
              </a:r>
              <a:r>
                <a:rPr lang="hr-HR" dirty="0">
                  <a:solidFill>
                    <a:schemeClr val="tx1"/>
                  </a:solidFill>
                  <a:latin typeface="arial" panose="020B0604020202020204" pitchFamily="34" charset="0"/>
                </a:rPr>
                <a:t>ć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nik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i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 Fran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</a:rPr>
                <a:t>Lerga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 2.G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31980" y="22822"/>
            <a:ext cx="5889184" cy="2388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Blackjack</a:t>
            </a:r>
            <a:endParaRPr sz="6000" dirty="0"/>
          </a:p>
        </p:txBody>
      </p:sp>
      <p:sp>
        <p:nvSpPr>
          <p:cNvPr id="70" name="Google Shape;70;p15"/>
          <p:cNvSpPr/>
          <p:nvPr/>
        </p:nvSpPr>
        <p:spPr>
          <a:xfrm>
            <a:off x="3965164" y="3550541"/>
            <a:ext cx="408900" cy="370500"/>
          </a:xfrm>
          <a:prstGeom prst="star5">
            <a:avLst>
              <a:gd name="adj" fmla="val 19746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 rot="3166050">
            <a:off x="4818354" y="-147474"/>
            <a:ext cx="6627370" cy="3266201"/>
            <a:chOff x="2025175" y="3723750"/>
            <a:chExt cx="3536375" cy="1742850"/>
          </a:xfrm>
        </p:grpSpPr>
        <p:sp>
          <p:nvSpPr>
            <p:cNvPr id="73" name="Google Shape;73;p15"/>
            <p:cNvSpPr/>
            <p:nvPr/>
          </p:nvSpPr>
          <p:spPr>
            <a:xfrm>
              <a:off x="2089350" y="3723750"/>
              <a:ext cx="3408825" cy="1383975"/>
            </a:xfrm>
            <a:custGeom>
              <a:avLst/>
              <a:gdLst/>
              <a:ahLst/>
              <a:cxnLst/>
              <a:rect l="l" t="t" r="r" b="b"/>
              <a:pathLst>
                <a:path w="136353" h="55359" extrusionOk="0">
                  <a:moveTo>
                    <a:pt x="47278" y="55359"/>
                  </a:moveTo>
                  <a:lnTo>
                    <a:pt x="89074" y="55359"/>
                  </a:lnTo>
                  <a:cubicBezTo>
                    <a:pt x="115090" y="55359"/>
                    <a:pt x="136352" y="34065"/>
                    <a:pt x="136352" y="8081"/>
                  </a:cubicBezTo>
                  <a:lnTo>
                    <a:pt x="136352" y="0"/>
                  </a:lnTo>
                  <a:lnTo>
                    <a:pt x="1" y="0"/>
                  </a:lnTo>
                  <a:lnTo>
                    <a:pt x="1" y="8081"/>
                  </a:lnTo>
                  <a:cubicBezTo>
                    <a:pt x="1" y="34065"/>
                    <a:pt x="21263" y="55359"/>
                    <a:pt x="47278" y="55359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089350" y="3778400"/>
              <a:ext cx="3408825" cy="1329325"/>
            </a:xfrm>
            <a:custGeom>
              <a:avLst/>
              <a:gdLst/>
              <a:ahLst/>
              <a:cxnLst/>
              <a:rect l="l" t="t" r="r" b="b"/>
              <a:pathLst>
                <a:path w="136353" h="53173" extrusionOk="0">
                  <a:moveTo>
                    <a:pt x="42208" y="18189"/>
                  </a:moveTo>
                  <a:lnTo>
                    <a:pt x="11693" y="39642"/>
                  </a:lnTo>
                  <a:cubicBezTo>
                    <a:pt x="11947" y="39959"/>
                    <a:pt x="12200" y="40244"/>
                    <a:pt x="12454" y="40529"/>
                  </a:cubicBezTo>
                  <a:lnTo>
                    <a:pt x="42969" y="19077"/>
                  </a:lnTo>
                  <a:cubicBezTo>
                    <a:pt x="42715" y="18792"/>
                    <a:pt x="42462" y="18475"/>
                    <a:pt x="42208" y="18189"/>
                  </a:cubicBezTo>
                  <a:close/>
                  <a:moveTo>
                    <a:pt x="37075" y="1"/>
                  </a:moveTo>
                  <a:lnTo>
                    <a:pt x="1" y="1"/>
                  </a:lnTo>
                  <a:lnTo>
                    <a:pt x="1" y="1237"/>
                  </a:lnTo>
                  <a:lnTo>
                    <a:pt x="37075" y="1237"/>
                  </a:lnTo>
                  <a:close/>
                  <a:moveTo>
                    <a:pt x="99278" y="1237"/>
                  </a:moveTo>
                  <a:lnTo>
                    <a:pt x="136352" y="1237"/>
                  </a:lnTo>
                  <a:lnTo>
                    <a:pt x="136352" y="1"/>
                  </a:lnTo>
                  <a:lnTo>
                    <a:pt x="99278" y="1"/>
                  </a:lnTo>
                  <a:close/>
                  <a:moveTo>
                    <a:pt x="93384" y="19077"/>
                  </a:moveTo>
                  <a:lnTo>
                    <a:pt x="123867" y="40529"/>
                  </a:lnTo>
                  <a:cubicBezTo>
                    <a:pt x="124152" y="40244"/>
                    <a:pt x="124406" y="39959"/>
                    <a:pt x="124659" y="39642"/>
                  </a:cubicBezTo>
                  <a:lnTo>
                    <a:pt x="94144" y="18189"/>
                  </a:lnTo>
                  <a:cubicBezTo>
                    <a:pt x="93891" y="18475"/>
                    <a:pt x="93637" y="18792"/>
                    <a:pt x="93384" y="19077"/>
                  </a:cubicBezTo>
                  <a:close/>
                  <a:moveTo>
                    <a:pt x="83973" y="53173"/>
                  </a:moveTo>
                  <a:lnTo>
                    <a:pt x="83973" y="24400"/>
                  </a:lnTo>
                  <a:cubicBezTo>
                    <a:pt x="83180" y="24527"/>
                    <a:pt x="82388" y="24590"/>
                    <a:pt x="81564" y="24590"/>
                  </a:cubicBezTo>
                  <a:lnTo>
                    <a:pt x="54757" y="24590"/>
                  </a:lnTo>
                  <a:cubicBezTo>
                    <a:pt x="53965" y="24590"/>
                    <a:pt x="53172" y="24527"/>
                    <a:pt x="52380" y="24400"/>
                  </a:cubicBezTo>
                  <a:lnTo>
                    <a:pt x="52380" y="53173"/>
                  </a:lnTo>
                  <a:lnTo>
                    <a:pt x="53774" y="53173"/>
                  </a:lnTo>
                  <a:lnTo>
                    <a:pt x="53774" y="25129"/>
                  </a:lnTo>
                  <a:lnTo>
                    <a:pt x="82578" y="25129"/>
                  </a:lnTo>
                  <a:lnTo>
                    <a:pt x="82578" y="53173"/>
                  </a:lnTo>
                  <a:lnTo>
                    <a:pt x="83973" y="53173"/>
                  </a:lnTo>
                  <a:lnTo>
                    <a:pt x="83973" y="53173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998775" y="3723750"/>
              <a:ext cx="1589950" cy="690800"/>
            </a:xfrm>
            <a:custGeom>
              <a:avLst/>
              <a:gdLst/>
              <a:ahLst/>
              <a:cxnLst/>
              <a:rect l="l" t="t" r="r" b="b"/>
              <a:pathLst>
                <a:path w="63598" h="27632" extrusionOk="0">
                  <a:moveTo>
                    <a:pt x="18380" y="27632"/>
                  </a:moveTo>
                  <a:lnTo>
                    <a:pt x="45187" y="27632"/>
                  </a:lnTo>
                  <a:cubicBezTo>
                    <a:pt x="50257" y="27632"/>
                    <a:pt x="54852" y="25097"/>
                    <a:pt x="58211" y="21041"/>
                  </a:cubicBezTo>
                  <a:cubicBezTo>
                    <a:pt x="61538" y="16985"/>
                    <a:pt x="63598" y="11376"/>
                    <a:pt x="63598" y="5197"/>
                  </a:cubicBezTo>
                  <a:lnTo>
                    <a:pt x="63598" y="412"/>
                  </a:lnTo>
                  <a:cubicBezTo>
                    <a:pt x="63598" y="286"/>
                    <a:pt x="63598" y="127"/>
                    <a:pt x="63598" y="0"/>
                  </a:cubicBezTo>
                  <a:lnTo>
                    <a:pt x="62204" y="0"/>
                  </a:lnTo>
                  <a:cubicBezTo>
                    <a:pt x="62204" y="127"/>
                    <a:pt x="62204" y="286"/>
                    <a:pt x="62204" y="412"/>
                  </a:cubicBezTo>
                  <a:lnTo>
                    <a:pt x="62204" y="5197"/>
                  </a:lnTo>
                  <a:cubicBezTo>
                    <a:pt x="62204" y="10901"/>
                    <a:pt x="60302" y="16098"/>
                    <a:pt x="57197" y="19837"/>
                  </a:cubicBezTo>
                  <a:cubicBezTo>
                    <a:pt x="54123" y="23608"/>
                    <a:pt x="49877" y="25921"/>
                    <a:pt x="45187" y="25921"/>
                  </a:cubicBezTo>
                  <a:lnTo>
                    <a:pt x="18380" y="25921"/>
                  </a:lnTo>
                  <a:cubicBezTo>
                    <a:pt x="13722" y="25921"/>
                    <a:pt x="9476" y="23608"/>
                    <a:pt x="6370" y="19837"/>
                  </a:cubicBezTo>
                  <a:cubicBezTo>
                    <a:pt x="3296" y="16098"/>
                    <a:pt x="1395" y="10901"/>
                    <a:pt x="1395" y="5197"/>
                  </a:cubicBezTo>
                  <a:lnTo>
                    <a:pt x="1395" y="412"/>
                  </a:lnTo>
                  <a:cubicBezTo>
                    <a:pt x="1395" y="286"/>
                    <a:pt x="1395" y="127"/>
                    <a:pt x="1395" y="0"/>
                  </a:cubicBezTo>
                  <a:lnTo>
                    <a:pt x="1" y="0"/>
                  </a:lnTo>
                  <a:cubicBezTo>
                    <a:pt x="1" y="127"/>
                    <a:pt x="1" y="286"/>
                    <a:pt x="1" y="412"/>
                  </a:cubicBezTo>
                  <a:lnTo>
                    <a:pt x="1" y="5197"/>
                  </a:lnTo>
                  <a:cubicBezTo>
                    <a:pt x="1" y="11376"/>
                    <a:pt x="2061" y="16985"/>
                    <a:pt x="5388" y="21041"/>
                  </a:cubicBezTo>
                  <a:cubicBezTo>
                    <a:pt x="8747" y="25097"/>
                    <a:pt x="13341" y="27632"/>
                    <a:pt x="18380" y="27632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025175" y="3723750"/>
              <a:ext cx="3536375" cy="1461600"/>
            </a:xfrm>
            <a:custGeom>
              <a:avLst/>
              <a:gdLst/>
              <a:ahLst/>
              <a:cxnLst/>
              <a:rect l="l" t="t" r="r" b="b"/>
              <a:pathLst>
                <a:path w="141455" h="58464" extrusionOk="0">
                  <a:moveTo>
                    <a:pt x="41353" y="58464"/>
                  </a:moveTo>
                  <a:lnTo>
                    <a:pt x="100102" y="58464"/>
                  </a:lnTo>
                  <a:cubicBezTo>
                    <a:pt x="111478" y="58464"/>
                    <a:pt x="121840" y="52792"/>
                    <a:pt x="129318" y="43666"/>
                  </a:cubicBezTo>
                  <a:cubicBezTo>
                    <a:pt x="136828" y="34540"/>
                    <a:pt x="141454" y="21928"/>
                    <a:pt x="141454" y="8081"/>
                  </a:cubicBezTo>
                  <a:lnTo>
                    <a:pt x="141454" y="0"/>
                  </a:lnTo>
                  <a:lnTo>
                    <a:pt x="136384" y="0"/>
                  </a:lnTo>
                  <a:lnTo>
                    <a:pt x="136384" y="8081"/>
                  </a:lnTo>
                  <a:cubicBezTo>
                    <a:pt x="136384" y="20217"/>
                    <a:pt x="132296" y="31276"/>
                    <a:pt x="125737" y="39261"/>
                  </a:cubicBezTo>
                  <a:cubicBezTo>
                    <a:pt x="119146" y="47278"/>
                    <a:pt x="110083" y="52253"/>
                    <a:pt x="100102" y="52253"/>
                  </a:cubicBezTo>
                  <a:lnTo>
                    <a:pt x="41353" y="52253"/>
                  </a:lnTo>
                  <a:cubicBezTo>
                    <a:pt x="31403" y="52253"/>
                    <a:pt x="22341" y="47278"/>
                    <a:pt x="15750" y="39261"/>
                  </a:cubicBezTo>
                  <a:cubicBezTo>
                    <a:pt x="9190" y="31276"/>
                    <a:pt x="5103" y="20217"/>
                    <a:pt x="5103" y="8081"/>
                  </a:cubicBezTo>
                  <a:lnTo>
                    <a:pt x="5103" y="0"/>
                  </a:lnTo>
                  <a:lnTo>
                    <a:pt x="1" y="0"/>
                  </a:lnTo>
                  <a:lnTo>
                    <a:pt x="1" y="8081"/>
                  </a:lnTo>
                  <a:cubicBezTo>
                    <a:pt x="1" y="21928"/>
                    <a:pt x="4659" y="34540"/>
                    <a:pt x="12169" y="43666"/>
                  </a:cubicBezTo>
                  <a:cubicBezTo>
                    <a:pt x="19647" y="52792"/>
                    <a:pt x="29977" y="58464"/>
                    <a:pt x="41353" y="58464"/>
                  </a:cubicBezTo>
                </a:path>
              </a:pathLst>
            </a:custGeom>
            <a:solidFill>
              <a:srgbClr val="18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793350" y="3723750"/>
              <a:ext cx="1768200" cy="1461600"/>
            </a:xfrm>
            <a:custGeom>
              <a:avLst/>
              <a:gdLst/>
              <a:ahLst/>
              <a:cxnLst/>
              <a:rect l="l" t="t" r="r" b="b"/>
              <a:pathLst>
                <a:path w="70728" h="58464" extrusionOk="0">
                  <a:moveTo>
                    <a:pt x="1" y="58464"/>
                  </a:moveTo>
                  <a:lnTo>
                    <a:pt x="29375" y="58464"/>
                  </a:lnTo>
                  <a:cubicBezTo>
                    <a:pt x="40751" y="58464"/>
                    <a:pt x="51113" y="52792"/>
                    <a:pt x="58591" y="43666"/>
                  </a:cubicBezTo>
                  <a:cubicBezTo>
                    <a:pt x="66101" y="34540"/>
                    <a:pt x="70727" y="21928"/>
                    <a:pt x="70727" y="8081"/>
                  </a:cubicBezTo>
                  <a:lnTo>
                    <a:pt x="70727" y="0"/>
                  </a:lnTo>
                  <a:lnTo>
                    <a:pt x="65657" y="0"/>
                  </a:lnTo>
                  <a:lnTo>
                    <a:pt x="65657" y="8081"/>
                  </a:lnTo>
                  <a:cubicBezTo>
                    <a:pt x="65657" y="20217"/>
                    <a:pt x="61569" y="31276"/>
                    <a:pt x="55010" y="39261"/>
                  </a:cubicBezTo>
                  <a:cubicBezTo>
                    <a:pt x="48419" y="47278"/>
                    <a:pt x="39356" y="52253"/>
                    <a:pt x="29375" y="52253"/>
                  </a:cubicBezTo>
                  <a:lnTo>
                    <a:pt x="1" y="52253"/>
                  </a:lnTo>
                  <a:lnTo>
                    <a:pt x="1" y="58464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777500" y="4625250"/>
              <a:ext cx="152125" cy="317700"/>
            </a:xfrm>
            <a:custGeom>
              <a:avLst/>
              <a:gdLst/>
              <a:ahLst/>
              <a:cxnLst/>
              <a:rect l="l" t="t" r="r" b="b"/>
              <a:pathLst>
                <a:path w="6085" h="12708" extrusionOk="0">
                  <a:moveTo>
                    <a:pt x="6085" y="3993"/>
                  </a:moveTo>
                  <a:lnTo>
                    <a:pt x="5768" y="8335"/>
                  </a:lnTo>
                  <a:cubicBezTo>
                    <a:pt x="5926" y="8778"/>
                    <a:pt x="2156" y="12708"/>
                    <a:pt x="2314" y="10680"/>
                  </a:cubicBezTo>
                  <a:lnTo>
                    <a:pt x="2504" y="8461"/>
                  </a:lnTo>
                  <a:cubicBezTo>
                    <a:pt x="2568" y="7511"/>
                    <a:pt x="2631" y="7638"/>
                    <a:pt x="2124" y="6845"/>
                  </a:cubicBezTo>
                  <a:lnTo>
                    <a:pt x="254" y="3898"/>
                  </a:lnTo>
                  <a:cubicBezTo>
                    <a:pt x="1" y="3486"/>
                    <a:pt x="413" y="730"/>
                    <a:pt x="793" y="349"/>
                  </a:cubicBezTo>
                  <a:cubicBezTo>
                    <a:pt x="1142" y="1"/>
                    <a:pt x="1744" y="1"/>
                    <a:pt x="2124" y="349"/>
                  </a:cubicBezTo>
                  <a:lnTo>
                    <a:pt x="6085" y="3993"/>
                  </a:lnTo>
                  <a:close/>
                </a:path>
              </a:pathLst>
            </a:custGeom>
            <a:solidFill>
              <a:srgbClr val="EEB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808400" y="4619725"/>
              <a:ext cx="173525" cy="170325"/>
            </a:xfrm>
            <a:custGeom>
              <a:avLst/>
              <a:gdLst/>
              <a:ahLst/>
              <a:cxnLst/>
              <a:rect l="l" t="t" r="r" b="b"/>
              <a:pathLst>
                <a:path w="6941" h="6813" extrusionOk="0">
                  <a:moveTo>
                    <a:pt x="1934" y="412"/>
                  </a:moveTo>
                  <a:lnTo>
                    <a:pt x="5926" y="4278"/>
                  </a:lnTo>
                  <a:cubicBezTo>
                    <a:pt x="6940" y="5260"/>
                    <a:pt x="5419" y="6813"/>
                    <a:pt x="4405" y="5831"/>
                  </a:cubicBezTo>
                  <a:lnTo>
                    <a:pt x="444" y="1965"/>
                  </a:lnTo>
                  <a:cubicBezTo>
                    <a:pt x="1" y="1553"/>
                    <a:pt x="1" y="856"/>
                    <a:pt x="413" y="412"/>
                  </a:cubicBezTo>
                  <a:lnTo>
                    <a:pt x="413" y="412"/>
                  </a:lnTo>
                  <a:cubicBezTo>
                    <a:pt x="825" y="0"/>
                    <a:pt x="1522" y="0"/>
                    <a:pt x="1934" y="412"/>
                  </a:cubicBezTo>
                </a:path>
              </a:pathLst>
            </a:custGeom>
            <a:solidFill>
              <a:srgbClr val="FC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07000" y="4714775"/>
              <a:ext cx="257500" cy="449200"/>
            </a:xfrm>
            <a:custGeom>
              <a:avLst/>
              <a:gdLst/>
              <a:ahLst/>
              <a:cxnLst/>
              <a:rect l="l" t="t" r="r" b="b"/>
              <a:pathLst>
                <a:path w="10300" h="17968" extrusionOk="0">
                  <a:moveTo>
                    <a:pt x="10299" y="1173"/>
                  </a:moveTo>
                  <a:lnTo>
                    <a:pt x="10299" y="12390"/>
                  </a:lnTo>
                  <a:cubicBezTo>
                    <a:pt x="10299" y="13214"/>
                    <a:pt x="10077" y="13595"/>
                    <a:pt x="8810" y="14894"/>
                  </a:cubicBezTo>
                  <a:lnTo>
                    <a:pt x="5926" y="17904"/>
                  </a:lnTo>
                  <a:lnTo>
                    <a:pt x="1" y="17967"/>
                  </a:lnTo>
                  <a:lnTo>
                    <a:pt x="856" y="14323"/>
                  </a:lnTo>
                  <a:cubicBezTo>
                    <a:pt x="888" y="14260"/>
                    <a:pt x="1" y="12327"/>
                    <a:pt x="159" y="11535"/>
                  </a:cubicBezTo>
                  <a:lnTo>
                    <a:pt x="1300" y="5578"/>
                  </a:lnTo>
                  <a:cubicBezTo>
                    <a:pt x="1395" y="5071"/>
                    <a:pt x="4120" y="5292"/>
                    <a:pt x="4405" y="5736"/>
                  </a:cubicBezTo>
                  <a:lnTo>
                    <a:pt x="5134" y="6877"/>
                  </a:lnTo>
                  <a:cubicBezTo>
                    <a:pt x="5546" y="7542"/>
                    <a:pt x="5704" y="7637"/>
                    <a:pt x="6306" y="7194"/>
                  </a:cubicBezTo>
                  <a:lnTo>
                    <a:pt x="7035" y="6592"/>
                  </a:lnTo>
                  <a:cubicBezTo>
                    <a:pt x="7732" y="6085"/>
                    <a:pt x="7574" y="6243"/>
                    <a:pt x="7606" y="5387"/>
                  </a:cubicBezTo>
                  <a:lnTo>
                    <a:pt x="7701" y="1078"/>
                  </a:lnTo>
                  <a:lnTo>
                    <a:pt x="9348" y="222"/>
                  </a:lnTo>
                  <a:cubicBezTo>
                    <a:pt x="9824" y="1"/>
                    <a:pt x="10299" y="666"/>
                    <a:pt x="10299" y="1173"/>
                  </a:cubicBezTo>
                </a:path>
              </a:pathLst>
            </a:custGeom>
            <a:solidFill>
              <a:srgbClr val="FF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686400" y="5118000"/>
              <a:ext cx="219475" cy="348600"/>
            </a:xfrm>
            <a:custGeom>
              <a:avLst/>
              <a:gdLst/>
              <a:ahLst/>
              <a:cxnLst/>
              <a:rect l="l" t="t" r="r" b="b"/>
              <a:pathLst>
                <a:path w="8779" h="13944" extrusionOk="0">
                  <a:moveTo>
                    <a:pt x="8778" y="1"/>
                  </a:moveTo>
                  <a:lnTo>
                    <a:pt x="1" y="1"/>
                  </a:lnTo>
                  <a:lnTo>
                    <a:pt x="1" y="13943"/>
                  </a:lnTo>
                  <a:lnTo>
                    <a:pt x="8778" y="13943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54A6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795725" y="5118000"/>
              <a:ext cx="110150" cy="348600"/>
            </a:xfrm>
            <a:custGeom>
              <a:avLst/>
              <a:gdLst/>
              <a:ahLst/>
              <a:cxnLst/>
              <a:rect l="l" t="t" r="r" b="b"/>
              <a:pathLst>
                <a:path w="4406" h="13944" extrusionOk="0">
                  <a:moveTo>
                    <a:pt x="4405" y="1"/>
                  </a:moveTo>
                  <a:lnTo>
                    <a:pt x="1" y="1"/>
                  </a:lnTo>
                  <a:lnTo>
                    <a:pt x="1" y="13943"/>
                  </a:lnTo>
                  <a:lnTo>
                    <a:pt x="4405" y="13943"/>
                  </a:lnTo>
                  <a:lnTo>
                    <a:pt x="4405" y="1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531125" y="4557925"/>
              <a:ext cx="328000" cy="340675"/>
            </a:xfrm>
            <a:custGeom>
              <a:avLst/>
              <a:gdLst/>
              <a:ahLst/>
              <a:cxnLst/>
              <a:rect l="l" t="t" r="r" b="b"/>
              <a:pathLst>
                <a:path w="13120" h="13627" extrusionOk="0">
                  <a:moveTo>
                    <a:pt x="350" y="4120"/>
                  </a:moveTo>
                  <a:lnTo>
                    <a:pt x="5895" y="159"/>
                  </a:lnTo>
                  <a:cubicBezTo>
                    <a:pt x="6148" y="0"/>
                    <a:pt x="6529" y="32"/>
                    <a:pt x="6687" y="286"/>
                  </a:cubicBezTo>
                  <a:lnTo>
                    <a:pt x="12930" y="8714"/>
                  </a:lnTo>
                  <a:cubicBezTo>
                    <a:pt x="13120" y="8968"/>
                    <a:pt x="13056" y="9317"/>
                    <a:pt x="12771" y="9507"/>
                  </a:cubicBezTo>
                  <a:lnTo>
                    <a:pt x="7226" y="13436"/>
                  </a:lnTo>
                  <a:cubicBezTo>
                    <a:pt x="6972" y="13626"/>
                    <a:pt x="6592" y="13563"/>
                    <a:pt x="6434" y="13341"/>
                  </a:cubicBezTo>
                  <a:lnTo>
                    <a:pt x="191" y="4880"/>
                  </a:lnTo>
                  <a:cubicBezTo>
                    <a:pt x="1" y="4627"/>
                    <a:pt x="64" y="4278"/>
                    <a:pt x="350" y="4120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561250" y="4681500"/>
              <a:ext cx="20600" cy="19825"/>
            </a:xfrm>
            <a:custGeom>
              <a:avLst/>
              <a:gdLst/>
              <a:ahLst/>
              <a:cxnLst/>
              <a:rect l="l" t="t" r="r" b="b"/>
              <a:pathLst>
                <a:path w="824" h="793" extrusionOk="0">
                  <a:moveTo>
                    <a:pt x="412" y="349"/>
                  </a:moveTo>
                  <a:cubicBezTo>
                    <a:pt x="317" y="64"/>
                    <a:pt x="729" y="1"/>
                    <a:pt x="792" y="318"/>
                  </a:cubicBezTo>
                  <a:cubicBezTo>
                    <a:pt x="824" y="476"/>
                    <a:pt x="761" y="698"/>
                    <a:pt x="792" y="793"/>
                  </a:cubicBezTo>
                  <a:cubicBezTo>
                    <a:pt x="666" y="729"/>
                    <a:pt x="475" y="761"/>
                    <a:pt x="317" y="698"/>
                  </a:cubicBezTo>
                  <a:cubicBezTo>
                    <a:pt x="0" y="571"/>
                    <a:pt x="159" y="159"/>
                    <a:pt x="412" y="349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550950" y="4664075"/>
              <a:ext cx="19825" cy="21425"/>
            </a:xfrm>
            <a:custGeom>
              <a:avLst/>
              <a:gdLst/>
              <a:ahLst/>
              <a:cxnLst/>
              <a:rect l="l" t="t" r="r" b="b"/>
              <a:pathLst>
                <a:path w="793" h="857" extrusionOk="0">
                  <a:moveTo>
                    <a:pt x="349" y="666"/>
                  </a:moveTo>
                  <a:cubicBezTo>
                    <a:pt x="380" y="698"/>
                    <a:pt x="380" y="698"/>
                    <a:pt x="412" y="729"/>
                  </a:cubicBezTo>
                  <a:cubicBezTo>
                    <a:pt x="444" y="729"/>
                    <a:pt x="475" y="729"/>
                    <a:pt x="507" y="729"/>
                  </a:cubicBezTo>
                  <a:cubicBezTo>
                    <a:pt x="539" y="729"/>
                    <a:pt x="571" y="729"/>
                    <a:pt x="602" y="698"/>
                  </a:cubicBezTo>
                  <a:cubicBezTo>
                    <a:pt x="634" y="666"/>
                    <a:pt x="666" y="634"/>
                    <a:pt x="666" y="603"/>
                  </a:cubicBezTo>
                  <a:cubicBezTo>
                    <a:pt x="697" y="539"/>
                    <a:pt x="666" y="508"/>
                    <a:pt x="634" y="444"/>
                  </a:cubicBezTo>
                  <a:cubicBezTo>
                    <a:pt x="602" y="412"/>
                    <a:pt x="571" y="381"/>
                    <a:pt x="539" y="381"/>
                  </a:cubicBezTo>
                  <a:cubicBezTo>
                    <a:pt x="475" y="381"/>
                    <a:pt x="444" y="381"/>
                    <a:pt x="380" y="412"/>
                  </a:cubicBezTo>
                  <a:cubicBezTo>
                    <a:pt x="349" y="444"/>
                    <a:pt x="317" y="476"/>
                    <a:pt x="317" y="539"/>
                  </a:cubicBezTo>
                  <a:cubicBezTo>
                    <a:pt x="317" y="571"/>
                    <a:pt x="317" y="603"/>
                    <a:pt x="349" y="666"/>
                  </a:cubicBezTo>
                  <a:close/>
                  <a:moveTo>
                    <a:pt x="159" y="317"/>
                  </a:moveTo>
                  <a:cubicBezTo>
                    <a:pt x="159" y="349"/>
                    <a:pt x="190" y="349"/>
                    <a:pt x="254" y="381"/>
                  </a:cubicBezTo>
                  <a:cubicBezTo>
                    <a:pt x="285" y="381"/>
                    <a:pt x="317" y="381"/>
                    <a:pt x="349" y="349"/>
                  </a:cubicBezTo>
                  <a:cubicBezTo>
                    <a:pt x="380" y="317"/>
                    <a:pt x="412" y="286"/>
                    <a:pt x="412" y="254"/>
                  </a:cubicBezTo>
                  <a:cubicBezTo>
                    <a:pt x="412" y="222"/>
                    <a:pt x="412" y="191"/>
                    <a:pt x="380" y="159"/>
                  </a:cubicBezTo>
                  <a:cubicBezTo>
                    <a:pt x="349" y="127"/>
                    <a:pt x="317" y="96"/>
                    <a:pt x="285" y="96"/>
                  </a:cubicBezTo>
                  <a:cubicBezTo>
                    <a:pt x="254" y="96"/>
                    <a:pt x="222" y="96"/>
                    <a:pt x="190" y="127"/>
                  </a:cubicBezTo>
                  <a:cubicBezTo>
                    <a:pt x="159" y="159"/>
                    <a:pt x="127" y="159"/>
                    <a:pt x="127" y="222"/>
                  </a:cubicBezTo>
                  <a:cubicBezTo>
                    <a:pt x="127" y="254"/>
                    <a:pt x="127" y="286"/>
                    <a:pt x="159" y="317"/>
                  </a:cubicBezTo>
                  <a:close/>
                  <a:moveTo>
                    <a:pt x="285" y="444"/>
                  </a:moveTo>
                  <a:cubicBezTo>
                    <a:pt x="222" y="444"/>
                    <a:pt x="190" y="444"/>
                    <a:pt x="159" y="444"/>
                  </a:cubicBezTo>
                  <a:cubicBezTo>
                    <a:pt x="127" y="444"/>
                    <a:pt x="95" y="412"/>
                    <a:pt x="64" y="381"/>
                  </a:cubicBezTo>
                  <a:cubicBezTo>
                    <a:pt x="32" y="317"/>
                    <a:pt x="0" y="254"/>
                    <a:pt x="32" y="222"/>
                  </a:cubicBezTo>
                  <a:cubicBezTo>
                    <a:pt x="32" y="159"/>
                    <a:pt x="64" y="96"/>
                    <a:pt x="127" y="64"/>
                  </a:cubicBezTo>
                  <a:cubicBezTo>
                    <a:pt x="190" y="1"/>
                    <a:pt x="254" y="1"/>
                    <a:pt x="317" y="1"/>
                  </a:cubicBezTo>
                  <a:cubicBezTo>
                    <a:pt x="380" y="1"/>
                    <a:pt x="444" y="32"/>
                    <a:pt x="475" y="96"/>
                  </a:cubicBezTo>
                  <a:cubicBezTo>
                    <a:pt x="507" y="127"/>
                    <a:pt x="507" y="159"/>
                    <a:pt x="507" y="191"/>
                  </a:cubicBezTo>
                  <a:cubicBezTo>
                    <a:pt x="507" y="222"/>
                    <a:pt x="507" y="254"/>
                    <a:pt x="475" y="317"/>
                  </a:cubicBezTo>
                  <a:cubicBezTo>
                    <a:pt x="507" y="286"/>
                    <a:pt x="571" y="286"/>
                    <a:pt x="602" y="317"/>
                  </a:cubicBezTo>
                  <a:cubicBezTo>
                    <a:pt x="666" y="317"/>
                    <a:pt x="697" y="349"/>
                    <a:pt x="729" y="381"/>
                  </a:cubicBezTo>
                  <a:cubicBezTo>
                    <a:pt x="761" y="444"/>
                    <a:pt x="792" y="508"/>
                    <a:pt x="761" y="603"/>
                  </a:cubicBezTo>
                  <a:cubicBezTo>
                    <a:pt x="761" y="666"/>
                    <a:pt x="729" y="729"/>
                    <a:pt x="634" y="761"/>
                  </a:cubicBezTo>
                  <a:cubicBezTo>
                    <a:pt x="571" y="824"/>
                    <a:pt x="507" y="856"/>
                    <a:pt x="444" y="824"/>
                  </a:cubicBezTo>
                  <a:cubicBezTo>
                    <a:pt x="349" y="824"/>
                    <a:pt x="317" y="793"/>
                    <a:pt x="254" y="729"/>
                  </a:cubicBezTo>
                  <a:cubicBezTo>
                    <a:pt x="222" y="666"/>
                    <a:pt x="222" y="634"/>
                    <a:pt x="222" y="571"/>
                  </a:cubicBezTo>
                  <a:cubicBezTo>
                    <a:pt x="222" y="539"/>
                    <a:pt x="222" y="476"/>
                    <a:pt x="285" y="444"/>
                  </a:cubicBezTo>
                  <a:lnTo>
                    <a:pt x="285" y="444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585800" y="4665650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19" y="761"/>
                  </a:moveTo>
                  <a:cubicBezTo>
                    <a:pt x="666" y="191"/>
                    <a:pt x="1585" y="1"/>
                    <a:pt x="1743" y="698"/>
                  </a:cubicBezTo>
                  <a:cubicBezTo>
                    <a:pt x="1807" y="1015"/>
                    <a:pt x="1648" y="1554"/>
                    <a:pt x="1712" y="1744"/>
                  </a:cubicBezTo>
                  <a:cubicBezTo>
                    <a:pt x="1426" y="1585"/>
                    <a:pt x="1078" y="1680"/>
                    <a:pt x="666" y="1522"/>
                  </a:cubicBezTo>
                  <a:cubicBezTo>
                    <a:pt x="0" y="1237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653125" y="4618125"/>
              <a:ext cx="45200" cy="43600"/>
            </a:xfrm>
            <a:custGeom>
              <a:avLst/>
              <a:gdLst/>
              <a:ahLst/>
              <a:cxnLst/>
              <a:rect l="l" t="t" r="r" b="b"/>
              <a:pathLst>
                <a:path w="1808" h="1744" extrusionOk="0">
                  <a:moveTo>
                    <a:pt x="920" y="761"/>
                  </a:moveTo>
                  <a:cubicBezTo>
                    <a:pt x="666" y="191"/>
                    <a:pt x="1585" y="1"/>
                    <a:pt x="1744" y="698"/>
                  </a:cubicBezTo>
                  <a:cubicBezTo>
                    <a:pt x="1807" y="1015"/>
                    <a:pt x="1649" y="1522"/>
                    <a:pt x="1712" y="1743"/>
                  </a:cubicBezTo>
                  <a:cubicBezTo>
                    <a:pt x="1427" y="1585"/>
                    <a:pt x="1078" y="1648"/>
                    <a:pt x="666" y="1522"/>
                  </a:cubicBezTo>
                  <a:cubicBezTo>
                    <a:pt x="1" y="1236"/>
                    <a:pt x="381" y="381"/>
                    <a:pt x="920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634125" y="4725075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19" y="761"/>
                  </a:moveTo>
                  <a:cubicBezTo>
                    <a:pt x="698" y="191"/>
                    <a:pt x="1616" y="0"/>
                    <a:pt x="1743" y="698"/>
                  </a:cubicBezTo>
                  <a:cubicBezTo>
                    <a:pt x="1807" y="1014"/>
                    <a:pt x="1648" y="1553"/>
                    <a:pt x="1712" y="1743"/>
                  </a:cubicBezTo>
                  <a:cubicBezTo>
                    <a:pt x="1426" y="1617"/>
                    <a:pt x="1078" y="1680"/>
                    <a:pt x="666" y="1521"/>
                  </a:cubicBezTo>
                  <a:cubicBezTo>
                    <a:pt x="0" y="1236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701450" y="4677550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20" y="761"/>
                  </a:moveTo>
                  <a:cubicBezTo>
                    <a:pt x="698" y="190"/>
                    <a:pt x="1617" y="0"/>
                    <a:pt x="1744" y="697"/>
                  </a:cubicBezTo>
                  <a:cubicBezTo>
                    <a:pt x="1807" y="1014"/>
                    <a:pt x="1649" y="1553"/>
                    <a:pt x="1712" y="1743"/>
                  </a:cubicBezTo>
                  <a:cubicBezTo>
                    <a:pt x="1427" y="1585"/>
                    <a:pt x="1078" y="1680"/>
                    <a:pt x="698" y="1521"/>
                  </a:cubicBezTo>
                  <a:cubicBezTo>
                    <a:pt x="1" y="1236"/>
                    <a:pt x="381" y="380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676900" y="4780525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19" y="761"/>
                  </a:moveTo>
                  <a:cubicBezTo>
                    <a:pt x="666" y="191"/>
                    <a:pt x="1585" y="1"/>
                    <a:pt x="1743" y="698"/>
                  </a:cubicBezTo>
                  <a:cubicBezTo>
                    <a:pt x="1807" y="1046"/>
                    <a:pt x="1648" y="1553"/>
                    <a:pt x="1712" y="1743"/>
                  </a:cubicBezTo>
                  <a:cubicBezTo>
                    <a:pt x="1426" y="1617"/>
                    <a:pt x="1078" y="1680"/>
                    <a:pt x="666" y="1522"/>
                  </a:cubicBezTo>
                  <a:cubicBezTo>
                    <a:pt x="1" y="1268"/>
                    <a:pt x="381" y="381"/>
                    <a:pt x="919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744225" y="4733000"/>
              <a:ext cx="45200" cy="43600"/>
            </a:xfrm>
            <a:custGeom>
              <a:avLst/>
              <a:gdLst/>
              <a:ahLst/>
              <a:cxnLst/>
              <a:rect l="l" t="t" r="r" b="b"/>
              <a:pathLst>
                <a:path w="1808" h="1744" extrusionOk="0">
                  <a:moveTo>
                    <a:pt x="920" y="761"/>
                  </a:moveTo>
                  <a:cubicBezTo>
                    <a:pt x="666" y="190"/>
                    <a:pt x="1617" y="0"/>
                    <a:pt x="1744" y="697"/>
                  </a:cubicBezTo>
                  <a:cubicBezTo>
                    <a:pt x="1807" y="1014"/>
                    <a:pt x="1649" y="1553"/>
                    <a:pt x="1712" y="1743"/>
                  </a:cubicBezTo>
                  <a:cubicBezTo>
                    <a:pt x="1427" y="1616"/>
                    <a:pt x="1078" y="1680"/>
                    <a:pt x="666" y="1521"/>
                  </a:cubicBezTo>
                  <a:cubicBezTo>
                    <a:pt x="1" y="1236"/>
                    <a:pt x="381" y="381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43625" y="4671200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20" y="761"/>
                  </a:moveTo>
                  <a:cubicBezTo>
                    <a:pt x="666" y="159"/>
                    <a:pt x="1585" y="1"/>
                    <a:pt x="1743" y="698"/>
                  </a:cubicBezTo>
                  <a:cubicBezTo>
                    <a:pt x="1807" y="1015"/>
                    <a:pt x="1617" y="1522"/>
                    <a:pt x="1712" y="1744"/>
                  </a:cubicBezTo>
                  <a:cubicBezTo>
                    <a:pt x="1395" y="1585"/>
                    <a:pt x="1046" y="1648"/>
                    <a:pt x="666" y="1490"/>
                  </a:cubicBezTo>
                  <a:cubicBezTo>
                    <a:pt x="1" y="1237"/>
                    <a:pt x="381" y="381"/>
                    <a:pt x="920" y="76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689575" y="4730625"/>
              <a:ext cx="45175" cy="43600"/>
            </a:xfrm>
            <a:custGeom>
              <a:avLst/>
              <a:gdLst/>
              <a:ahLst/>
              <a:cxnLst/>
              <a:rect l="l" t="t" r="r" b="b"/>
              <a:pathLst>
                <a:path w="1807" h="1744" extrusionOk="0">
                  <a:moveTo>
                    <a:pt x="919" y="761"/>
                  </a:moveTo>
                  <a:cubicBezTo>
                    <a:pt x="698" y="159"/>
                    <a:pt x="1617" y="0"/>
                    <a:pt x="1743" y="697"/>
                  </a:cubicBezTo>
                  <a:cubicBezTo>
                    <a:pt x="1807" y="1014"/>
                    <a:pt x="1648" y="1521"/>
                    <a:pt x="1712" y="1743"/>
                  </a:cubicBezTo>
                  <a:cubicBezTo>
                    <a:pt x="1426" y="1585"/>
                    <a:pt x="1078" y="1648"/>
                    <a:pt x="698" y="1490"/>
                  </a:cubicBezTo>
                  <a:cubicBezTo>
                    <a:pt x="1" y="1236"/>
                    <a:pt x="381" y="381"/>
                    <a:pt x="919" y="761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806025" y="4752800"/>
              <a:ext cx="20625" cy="21425"/>
            </a:xfrm>
            <a:custGeom>
              <a:avLst/>
              <a:gdLst/>
              <a:ahLst/>
              <a:cxnLst/>
              <a:rect l="l" t="t" r="r" b="b"/>
              <a:pathLst>
                <a:path w="825" h="857" extrusionOk="0">
                  <a:moveTo>
                    <a:pt x="381" y="508"/>
                  </a:moveTo>
                  <a:cubicBezTo>
                    <a:pt x="603" y="698"/>
                    <a:pt x="824" y="317"/>
                    <a:pt x="539" y="159"/>
                  </a:cubicBezTo>
                  <a:cubicBezTo>
                    <a:pt x="413" y="96"/>
                    <a:pt x="159" y="64"/>
                    <a:pt x="64" y="1"/>
                  </a:cubicBezTo>
                  <a:cubicBezTo>
                    <a:pt x="96" y="159"/>
                    <a:pt x="1" y="317"/>
                    <a:pt x="1" y="508"/>
                  </a:cubicBezTo>
                  <a:cubicBezTo>
                    <a:pt x="32" y="856"/>
                    <a:pt x="476" y="793"/>
                    <a:pt x="381" y="50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817125" y="4770225"/>
              <a:ext cx="19025" cy="21425"/>
            </a:xfrm>
            <a:custGeom>
              <a:avLst/>
              <a:gdLst/>
              <a:ahLst/>
              <a:cxnLst/>
              <a:rect l="l" t="t" r="r" b="b"/>
              <a:pathLst>
                <a:path w="761" h="857" extrusionOk="0">
                  <a:moveTo>
                    <a:pt x="127" y="381"/>
                  </a:moveTo>
                  <a:cubicBezTo>
                    <a:pt x="127" y="381"/>
                    <a:pt x="95" y="349"/>
                    <a:pt x="95" y="318"/>
                  </a:cubicBezTo>
                  <a:cubicBezTo>
                    <a:pt x="95" y="286"/>
                    <a:pt x="95" y="254"/>
                    <a:pt x="127" y="222"/>
                  </a:cubicBezTo>
                  <a:cubicBezTo>
                    <a:pt x="127" y="191"/>
                    <a:pt x="159" y="159"/>
                    <a:pt x="190" y="159"/>
                  </a:cubicBezTo>
                  <a:cubicBezTo>
                    <a:pt x="222" y="127"/>
                    <a:pt x="254" y="96"/>
                    <a:pt x="317" y="96"/>
                  </a:cubicBezTo>
                  <a:cubicBezTo>
                    <a:pt x="349" y="127"/>
                    <a:pt x="380" y="159"/>
                    <a:pt x="412" y="191"/>
                  </a:cubicBezTo>
                  <a:cubicBezTo>
                    <a:pt x="444" y="222"/>
                    <a:pt x="444" y="286"/>
                    <a:pt x="444" y="318"/>
                  </a:cubicBezTo>
                  <a:cubicBezTo>
                    <a:pt x="444" y="381"/>
                    <a:pt x="412" y="413"/>
                    <a:pt x="380" y="444"/>
                  </a:cubicBezTo>
                  <a:cubicBezTo>
                    <a:pt x="349" y="476"/>
                    <a:pt x="285" y="476"/>
                    <a:pt x="254" y="476"/>
                  </a:cubicBezTo>
                  <a:cubicBezTo>
                    <a:pt x="190" y="444"/>
                    <a:pt x="159" y="444"/>
                    <a:pt x="127" y="381"/>
                  </a:cubicBezTo>
                  <a:close/>
                  <a:moveTo>
                    <a:pt x="380" y="698"/>
                  </a:moveTo>
                  <a:cubicBezTo>
                    <a:pt x="380" y="666"/>
                    <a:pt x="349" y="634"/>
                    <a:pt x="380" y="603"/>
                  </a:cubicBezTo>
                  <a:cubicBezTo>
                    <a:pt x="380" y="571"/>
                    <a:pt x="380" y="539"/>
                    <a:pt x="444" y="508"/>
                  </a:cubicBezTo>
                  <a:cubicBezTo>
                    <a:pt x="476" y="476"/>
                    <a:pt x="507" y="476"/>
                    <a:pt x="539" y="476"/>
                  </a:cubicBezTo>
                  <a:cubicBezTo>
                    <a:pt x="571" y="476"/>
                    <a:pt x="602" y="508"/>
                    <a:pt x="634" y="539"/>
                  </a:cubicBezTo>
                  <a:cubicBezTo>
                    <a:pt x="634" y="571"/>
                    <a:pt x="666" y="603"/>
                    <a:pt x="634" y="634"/>
                  </a:cubicBezTo>
                  <a:cubicBezTo>
                    <a:pt x="634" y="666"/>
                    <a:pt x="634" y="698"/>
                    <a:pt x="571" y="729"/>
                  </a:cubicBezTo>
                  <a:cubicBezTo>
                    <a:pt x="539" y="761"/>
                    <a:pt x="507" y="761"/>
                    <a:pt x="476" y="761"/>
                  </a:cubicBezTo>
                  <a:cubicBezTo>
                    <a:pt x="444" y="761"/>
                    <a:pt x="412" y="729"/>
                    <a:pt x="380" y="698"/>
                  </a:cubicBezTo>
                  <a:close/>
                  <a:moveTo>
                    <a:pt x="317" y="539"/>
                  </a:moveTo>
                  <a:cubicBezTo>
                    <a:pt x="285" y="571"/>
                    <a:pt x="254" y="603"/>
                    <a:pt x="254" y="666"/>
                  </a:cubicBezTo>
                  <a:cubicBezTo>
                    <a:pt x="254" y="698"/>
                    <a:pt x="285" y="729"/>
                    <a:pt x="317" y="761"/>
                  </a:cubicBezTo>
                  <a:cubicBezTo>
                    <a:pt x="349" y="825"/>
                    <a:pt x="380" y="825"/>
                    <a:pt x="444" y="856"/>
                  </a:cubicBezTo>
                  <a:cubicBezTo>
                    <a:pt x="507" y="856"/>
                    <a:pt x="571" y="856"/>
                    <a:pt x="634" y="793"/>
                  </a:cubicBezTo>
                  <a:cubicBezTo>
                    <a:pt x="697" y="761"/>
                    <a:pt x="729" y="698"/>
                    <a:pt x="761" y="634"/>
                  </a:cubicBezTo>
                  <a:cubicBezTo>
                    <a:pt x="761" y="571"/>
                    <a:pt x="761" y="508"/>
                    <a:pt x="697" y="476"/>
                  </a:cubicBezTo>
                  <a:cubicBezTo>
                    <a:pt x="697" y="444"/>
                    <a:pt x="666" y="413"/>
                    <a:pt x="634" y="413"/>
                  </a:cubicBezTo>
                  <a:cubicBezTo>
                    <a:pt x="602" y="381"/>
                    <a:pt x="539" y="381"/>
                    <a:pt x="507" y="413"/>
                  </a:cubicBezTo>
                  <a:cubicBezTo>
                    <a:pt x="539" y="349"/>
                    <a:pt x="539" y="318"/>
                    <a:pt x="539" y="254"/>
                  </a:cubicBezTo>
                  <a:cubicBezTo>
                    <a:pt x="571" y="222"/>
                    <a:pt x="539" y="159"/>
                    <a:pt x="507" y="127"/>
                  </a:cubicBezTo>
                  <a:cubicBezTo>
                    <a:pt x="476" y="64"/>
                    <a:pt x="412" y="32"/>
                    <a:pt x="349" y="1"/>
                  </a:cubicBezTo>
                  <a:cubicBezTo>
                    <a:pt x="254" y="1"/>
                    <a:pt x="190" y="32"/>
                    <a:pt x="127" y="64"/>
                  </a:cubicBezTo>
                  <a:cubicBezTo>
                    <a:pt x="64" y="127"/>
                    <a:pt x="0" y="191"/>
                    <a:pt x="0" y="254"/>
                  </a:cubicBezTo>
                  <a:cubicBezTo>
                    <a:pt x="0" y="318"/>
                    <a:pt x="0" y="381"/>
                    <a:pt x="32" y="444"/>
                  </a:cubicBezTo>
                  <a:cubicBezTo>
                    <a:pt x="64" y="508"/>
                    <a:pt x="127" y="539"/>
                    <a:pt x="159" y="539"/>
                  </a:cubicBezTo>
                  <a:cubicBezTo>
                    <a:pt x="222" y="571"/>
                    <a:pt x="254" y="571"/>
                    <a:pt x="317" y="539"/>
                  </a:cubicBezTo>
                  <a:lnTo>
                    <a:pt x="317" y="539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733150" y="4558725"/>
              <a:ext cx="317700" cy="335900"/>
            </a:xfrm>
            <a:custGeom>
              <a:avLst/>
              <a:gdLst/>
              <a:ahLst/>
              <a:cxnLst/>
              <a:rect l="l" t="t" r="r" b="b"/>
              <a:pathLst>
                <a:path w="12708" h="13436" extrusionOk="0">
                  <a:moveTo>
                    <a:pt x="7352" y="159"/>
                  </a:moveTo>
                  <a:lnTo>
                    <a:pt x="12422" y="4088"/>
                  </a:lnTo>
                  <a:cubicBezTo>
                    <a:pt x="12644" y="4278"/>
                    <a:pt x="12707" y="4626"/>
                    <a:pt x="12517" y="4848"/>
                  </a:cubicBezTo>
                  <a:lnTo>
                    <a:pt x="6116" y="13150"/>
                  </a:lnTo>
                  <a:cubicBezTo>
                    <a:pt x="5926" y="13404"/>
                    <a:pt x="5577" y="13436"/>
                    <a:pt x="5356" y="13246"/>
                  </a:cubicBezTo>
                  <a:lnTo>
                    <a:pt x="286" y="9348"/>
                  </a:lnTo>
                  <a:cubicBezTo>
                    <a:pt x="32" y="9158"/>
                    <a:pt x="0" y="8809"/>
                    <a:pt x="159" y="8556"/>
                  </a:cubicBezTo>
                  <a:lnTo>
                    <a:pt x="6560" y="285"/>
                  </a:lnTo>
                  <a:cubicBezTo>
                    <a:pt x="6750" y="32"/>
                    <a:pt x="7098" y="0"/>
                    <a:pt x="7352" y="159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886825" y="4596750"/>
              <a:ext cx="13500" cy="18225"/>
            </a:xfrm>
            <a:custGeom>
              <a:avLst/>
              <a:gdLst/>
              <a:ahLst/>
              <a:cxnLst/>
              <a:rect l="l" t="t" r="r" b="b"/>
              <a:pathLst>
                <a:path w="540" h="729" extrusionOk="0">
                  <a:moveTo>
                    <a:pt x="32" y="190"/>
                  </a:moveTo>
                  <a:lnTo>
                    <a:pt x="539" y="0"/>
                  </a:lnTo>
                  <a:lnTo>
                    <a:pt x="508" y="539"/>
                  </a:lnTo>
                  <a:lnTo>
                    <a:pt x="1" y="729"/>
                  </a:lnTo>
                  <a:lnTo>
                    <a:pt x="32" y="190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97925" y="4574550"/>
              <a:ext cx="22200" cy="20625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1" y="96"/>
                  </a:moveTo>
                  <a:lnTo>
                    <a:pt x="444" y="1"/>
                  </a:lnTo>
                  <a:lnTo>
                    <a:pt x="888" y="349"/>
                  </a:lnTo>
                  <a:lnTo>
                    <a:pt x="824" y="413"/>
                  </a:lnTo>
                  <a:cubicBezTo>
                    <a:pt x="761" y="444"/>
                    <a:pt x="666" y="444"/>
                    <a:pt x="539" y="508"/>
                  </a:cubicBezTo>
                  <a:cubicBezTo>
                    <a:pt x="444" y="540"/>
                    <a:pt x="349" y="603"/>
                    <a:pt x="286" y="666"/>
                  </a:cubicBezTo>
                  <a:cubicBezTo>
                    <a:pt x="222" y="698"/>
                    <a:pt x="159" y="761"/>
                    <a:pt x="95" y="825"/>
                  </a:cubicBezTo>
                  <a:lnTo>
                    <a:pt x="0" y="761"/>
                  </a:lnTo>
                  <a:cubicBezTo>
                    <a:pt x="64" y="698"/>
                    <a:pt x="95" y="666"/>
                    <a:pt x="190" y="603"/>
                  </a:cubicBezTo>
                  <a:cubicBezTo>
                    <a:pt x="254" y="540"/>
                    <a:pt x="349" y="476"/>
                    <a:pt x="444" y="444"/>
                  </a:cubicBezTo>
                  <a:cubicBezTo>
                    <a:pt x="539" y="381"/>
                    <a:pt x="634" y="349"/>
                    <a:pt x="697" y="349"/>
                  </a:cubicBezTo>
                  <a:lnTo>
                    <a:pt x="381" y="96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890000" y="4611800"/>
              <a:ext cx="31700" cy="41200"/>
            </a:xfrm>
            <a:custGeom>
              <a:avLst/>
              <a:gdLst/>
              <a:ahLst/>
              <a:cxnLst/>
              <a:rect l="l" t="t" r="r" b="b"/>
              <a:pathLst>
                <a:path w="1268" h="1648" extrusionOk="0">
                  <a:moveTo>
                    <a:pt x="127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127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963675" y="4668025"/>
              <a:ext cx="30925" cy="41225"/>
            </a:xfrm>
            <a:custGeom>
              <a:avLst/>
              <a:gdLst/>
              <a:ahLst/>
              <a:cxnLst/>
              <a:rect l="l" t="t" r="r" b="b"/>
              <a:pathLst>
                <a:path w="1237" h="1649" extrusionOk="0">
                  <a:moveTo>
                    <a:pt x="95" y="413"/>
                  </a:moveTo>
                  <a:lnTo>
                    <a:pt x="1236" y="1"/>
                  </a:lnTo>
                  <a:lnTo>
                    <a:pt x="1141" y="1237"/>
                  </a:lnTo>
                  <a:lnTo>
                    <a:pt x="0" y="1649"/>
                  </a:lnTo>
                  <a:lnTo>
                    <a:pt x="95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900300" y="4675175"/>
              <a:ext cx="31700" cy="40425"/>
            </a:xfrm>
            <a:custGeom>
              <a:avLst/>
              <a:gdLst/>
              <a:ahLst/>
              <a:cxnLst/>
              <a:rect l="l" t="t" r="r" b="b"/>
              <a:pathLst>
                <a:path w="1268" h="1617" extrusionOk="0">
                  <a:moveTo>
                    <a:pt x="95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16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40100" y="4676750"/>
              <a:ext cx="31700" cy="41225"/>
            </a:xfrm>
            <a:custGeom>
              <a:avLst/>
              <a:gdLst/>
              <a:ahLst/>
              <a:cxnLst/>
              <a:rect l="l" t="t" r="r" b="b"/>
              <a:pathLst>
                <a:path w="1268" h="1649" extrusionOk="0">
                  <a:moveTo>
                    <a:pt x="95" y="412"/>
                  </a:moveTo>
                  <a:lnTo>
                    <a:pt x="1268" y="1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2975" y="4733000"/>
              <a:ext cx="31700" cy="41225"/>
            </a:xfrm>
            <a:custGeom>
              <a:avLst/>
              <a:gdLst/>
              <a:ahLst/>
              <a:cxnLst/>
              <a:rect l="l" t="t" r="r" b="b"/>
              <a:pathLst>
                <a:path w="1268" h="1649" extrusionOk="0">
                  <a:moveTo>
                    <a:pt x="95" y="412"/>
                  </a:moveTo>
                  <a:lnTo>
                    <a:pt x="1268" y="0"/>
                  </a:lnTo>
                  <a:lnTo>
                    <a:pt x="1173" y="1236"/>
                  </a:lnTo>
                  <a:lnTo>
                    <a:pt x="0" y="1648"/>
                  </a:lnTo>
                  <a:lnTo>
                    <a:pt x="95" y="412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788600" y="4744075"/>
              <a:ext cx="31700" cy="41225"/>
            </a:xfrm>
            <a:custGeom>
              <a:avLst/>
              <a:gdLst/>
              <a:ahLst/>
              <a:cxnLst/>
              <a:rect l="l" t="t" r="r" b="b"/>
              <a:pathLst>
                <a:path w="1268" h="1649" extrusionOk="0">
                  <a:moveTo>
                    <a:pt x="96" y="413"/>
                  </a:moveTo>
                  <a:lnTo>
                    <a:pt x="1268" y="1"/>
                  </a:lnTo>
                  <a:lnTo>
                    <a:pt x="1173" y="1237"/>
                  </a:lnTo>
                  <a:lnTo>
                    <a:pt x="0" y="1649"/>
                  </a:lnTo>
                  <a:lnTo>
                    <a:pt x="96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61475" y="4800325"/>
              <a:ext cx="31725" cy="41225"/>
            </a:xfrm>
            <a:custGeom>
              <a:avLst/>
              <a:gdLst/>
              <a:ahLst/>
              <a:cxnLst/>
              <a:rect l="l" t="t" r="r" b="b"/>
              <a:pathLst>
                <a:path w="1269" h="1649" extrusionOk="0">
                  <a:moveTo>
                    <a:pt x="96" y="413"/>
                  </a:moveTo>
                  <a:lnTo>
                    <a:pt x="1268" y="1"/>
                  </a:lnTo>
                  <a:lnTo>
                    <a:pt x="1173" y="1237"/>
                  </a:lnTo>
                  <a:lnTo>
                    <a:pt x="1" y="1649"/>
                  </a:lnTo>
                  <a:lnTo>
                    <a:pt x="96" y="4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883650" y="4835975"/>
              <a:ext cx="14300" cy="18250"/>
            </a:xfrm>
            <a:custGeom>
              <a:avLst/>
              <a:gdLst/>
              <a:ahLst/>
              <a:cxnLst/>
              <a:rect l="l" t="t" r="r" b="b"/>
              <a:pathLst>
                <a:path w="572" h="730" extrusionOk="0">
                  <a:moveTo>
                    <a:pt x="508" y="539"/>
                  </a:moveTo>
                  <a:lnTo>
                    <a:pt x="1" y="730"/>
                  </a:lnTo>
                  <a:lnTo>
                    <a:pt x="64" y="159"/>
                  </a:lnTo>
                  <a:lnTo>
                    <a:pt x="571" y="1"/>
                  </a:lnTo>
                  <a:lnTo>
                    <a:pt x="508" y="53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864650" y="48557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507" y="730"/>
                  </a:moveTo>
                  <a:lnTo>
                    <a:pt x="444" y="825"/>
                  </a:lnTo>
                  <a:lnTo>
                    <a:pt x="0" y="476"/>
                  </a:lnTo>
                  <a:lnTo>
                    <a:pt x="32" y="413"/>
                  </a:lnTo>
                  <a:cubicBezTo>
                    <a:pt x="127" y="381"/>
                    <a:pt x="222" y="381"/>
                    <a:pt x="317" y="318"/>
                  </a:cubicBezTo>
                  <a:cubicBezTo>
                    <a:pt x="412" y="286"/>
                    <a:pt x="507" y="223"/>
                    <a:pt x="603" y="159"/>
                  </a:cubicBezTo>
                  <a:cubicBezTo>
                    <a:pt x="666" y="128"/>
                    <a:pt x="729" y="64"/>
                    <a:pt x="761" y="1"/>
                  </a:cubicBezTo>
                  <a:lnTo>
                    <a:pt x="856" y="64"/>
                  </a:lnTo>
                  <a:cubicBezTo>
                    <a:pt x="824" y="128"/>
                    <a:pt x="761" y="159"/>
                    <a:pt x="666" y="223"/>
                  </a:cubicBezTo>
                  <a:cubicBezTo>
                    <a:pt x="603" y="286"/>
                    <a:pt x="507" y="350"/>
                    <a:pt x="412" y="381"/>
                  </a:cubicBezTo>
                  <a:cubicBezTo>
                    <a:pt x="317" y="445"/>
                    <a:pt x="254" y="445"/>
                    <a:pt x="159" y="476"/>
                  </a:cubicBezTo>
                  <a:lnTo>
                    <a:pt x="507" y="730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708600" y="4558725"/>
              <a:ext cx="186175" cy="286000"/>
            </a:xfrm>
            <a:custGeom>
              <a:avLst/>
              <a:gdLst/>
              <a:ahLst/>
              <a:cxnLst/>
              <a:rect l="l" t="t" r="r" b="b"/>
              <a:pathLst>
                <a:path w="7447" h="11440" extrusionOk="0">
                  <a:moveTo>
                    <a:pt x="570" y="0"/>
                  </a:moveTo>
                  <a:lnTo>
                    <a:pt x="6908" y="0"/>
                  </a:lnTo>
                  <a:cubicBezTo>
                    <a:pt x="7193" y="0"/>
                    <a:pt x="7447" y="222"/>
                    <a:pt x="7447" y="539"/>
                  </a:cubicBezTo>
                  <a:lnTo>
                    <a:pt x="7447" y="10901"/>
                  </a:lnTo>
                  <a:cubicBezTo>
                    <a:pt x="7447" y="11218"/>
                    <a:pt x="7193" y="11439"/>
                    <a:pt x="6908" y="11439"/>
                  </a:cubicBezTo>
                  <a:lnTo>
                    <a:pt x="570" y="11439"/>
                  </a:lnTo>
                  <a:cubicBezTo>
                    <a:pt x="254" y="11439"/>
                    <a:pt x="0" y="11218"/>
                    <a:pt x="0" y="10901"/>
                  </a:cubicBezTo>
                  <a:lnTo>
                    <a:pt x="0" y="539"/>
                  </a:lnTo>
                  <a:cubicBezTo>
                    <a:pt x="0" y="222"/>
                    <a:pt x="254" y="0"/>
                    <a:pt x="570" y="0"/>
                  </a:cubicBezTo>
                </a:path>
              </a:pathLst>
            </a:custGeom>
            <a:solidFill>
              <a:srgbClr val="EE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802075" y="4558725"/>
              <a:ext cx="92700" cy="286000"/>
            </a:xfrm>
            <a:custGeom>
              <a:avLst/>
              <a:gdLst/>
              <a:ahLst/>
              <a:cxnLst/>
              <a:rect l="l" t="t" r="r" b="b"/>
              <a:pathLst>
                <a:path w="3708" h="11440" extrusionOk="0">
                  <a:moveTo>
                    <a:pt x="0" y="0"/>
                  </a:moveTo>
                  <a:lnTo>
                    <a:pt x="3169" y="0"/>
                  </a:lnTo>
                  <a:cubicBezTo>
                    <a:pt x="3454" y="0"/>
                    <a:pt x="3708" y="222"/>
                    <a:pt x="3708" y="539"/>
                  </a:cubicBezTo>
                  <a:lnTo>
                    <a:pt x="3708" y="10901"/>
                  </a:lnTo>
                  <a:cubicBezTo>
                    <a:pt x="3708" y="11218"/>
                    <a:pt x="3454" y="11439"/>
                    <a:pt x="3169" y="11439"/>
                  </a:cubicBezTo>
                  <a:lnTo>
                    <a:pt x="0" y="11439"/>
                  </a:lnTo>
                  <a:lnTo>
                    <a:pt x="0" y="0"/>
                  </a:lnTo>
                </a:path>
              </a:pathLst>
            </a:custGeom>
            <a:solidFill>
              <a:srgbClr val="DD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783850" y="4689425"/>
              <a:ext cx="35675" cy="38850"/>
            </a:xfrm>
            <a:custGeom>
              <a:avLst/>
              <a:gdLst/>
              <a:ahLst/>
              <a:cxnLst/>
              <a:rect l="l" t="t" r="r" b="b"/>
              <a:pathLst>
                <a:path w="1427" h="1554" extrusionOk="0">
                  <a:moveTo>
                    <a:pt x="729" y="1"/>
                  </a:moveTo>
                  <a:cubicBezTo>
                    <a:pt x="919" y="1"/>
                    <a:pt x="1078" y="159"/>
                    <a:pt x="1078" y="349"/>
                  </a:cubicBezTo>
                  <a:cubicBezTo>
                    <a:pt x="1078" y="444"/>
                    <a:pt x="1014" y="539"/>
                    <a:pt x="951" y="603"/>
                  </a:cubicBezTo>
                  <a:cubicBezTo>
                    <a:pt x="983" y="603"/>
                    <a:pt x="1046" y="571"/>
                    <a:pt x="1078" y="571"/>
                  </a:cubicBezTo>
                  <a:cubicBezTo>
                    <a:pt x="1268" y="571"/>
                    <a:pt x="1426" y="729"/>
                    <a:pt x="1426" y="919"/>
                  </a:cubicBezTo>
                  <a:cubicBezTo>
                    <a:pt x="1426" y="1141"/>
                    <a:pt x="1268" y="1268"/>
                    <a:pt x="1078" y="1268"/>
                  </a:cubicBezTo>
                  <a:cubicBezTo>
                    <a:pt x="888" y="1268"/>
                    <a:pt x="729" y="1141"/>
                    <a:pt x="729" y="919"/>
                  </a:cubicBezTo>
                  <a:cubicBezTo>
                    <a:pt x="729" y="1236"/>
                    <a:pt x="856" y="1395"/>
                    <a:pt x="1046" y="1553"/>
                  </a:cubicBezTo>
                  <a:lnTo>
                    <a:pt x="381" y="1553"/>
                  </a:lnTo>
                  <a:cubicBezTo>
                    <a:pt x="571" y="1426"/>
                    <a:pt x="697" y="1173"/>
                    <a:pt x="697" y="919"/>
                  </a:cubicBezTo>
                  <a:cubicBezTo>
                    <a:pt x="697" y="1141"/>
                    <a:pt x="539" y="1268"/>
                    <a:pt x="349" y="1268"/>
                  </a:cubicBezTo>
                  <a:cubicBezTo>
                    <a:pt x="159" y="1268"/>
                    <a:pt x="0" y="1141"/>
                    <a:pt x="0" y="919"/>
                  </a:cubicBezTo>
                  <a:cubicBezTo>
                    <a:pt x="0" y="729"/>
                    <a:pt x="159" y="571"/>
                    <a:pt x="349" y="571"/>
                  </a:cubicBezTo>
                  <a:cubicBezTo>
                    <a:pt x="412" y="571"/>
                    <a:pt x="444" y="603"/>
                    <a:pt x="476" y="603"/>
                  </a:cubicBezTo>
                  <a:cubicBezTo>
                    <a:pt x="412" y="539"/>
                    <a:pt x="381" y="444"/>
                    <a:pt x="381" y="349"/>
                  </a:cubicBezTo>
                  <a:cubicBezTo>
                    <a:pt x="381" y="159"/>
                    <a:pt x="539" y="1"/>
                    <a:pt x="729" y="1"/>
                  </a:cubicBez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802075" y="4689425"/>
              <a:ext cx="17450" cy="38850"/>
            </a:xfrm>
            <a:custGeom>
              <a:avLst/>
              <a:gdLst/>
              <a:ahLst/>
              <a:cxnLst/>
              <a:rect l="l" t="t" r="r" b="b"/>
              <a:pathLst>
                <a:path w="698" h="1554" extrusionOk="0">
                  <a:moveTo>
                    <a:pt x="0" y="1"/>
                  </a:moveTo>
                  <a:cubicBezTo>
                    <a:pt x="190" y="1"/>
                    <a:pt x="349" y="159"/>
                    <a:pt x="349" y="349"/>
                  </a:cubicBezTo>
                  <a:cubicBezTo>
                    <a:pt x="349" y="444"/>
                    <a:pt x="285" y="539"/>
                    <a:pt x="222" y="603"/>
                  </a:cubicBezTo>
                  <a:cubicBezTo>
                    <a:pt x="254" y="603"/>
                    <a:pt x="317" y="571"/>
                    <a:pt x="349" y="571"/>
                  </a:cubicBezTo>
                  <a:cubicBezTo>
                    <a:pt x="539" y="571"/>
                    <a:pt x="697" y="729"/>
                    <a:pt x="697" y="919"/>
                  </a:cubicBezTo>
                  <a:cubicBezTo>
                    <a:pt x="697" y="1141"/>
                    <a:pt x="539" y="1268"/>
                    <a:pt x="349" y="1268"/>
                  </a:cubicBezTo>
                  <a:cubicBezTo>
                    <a:pt x="159" y="1268"/>
                    <a:pt x="0" y="1141"/>
                    <a:pt x="0" y="919"/>
                  </a:cubicBezTo>
                  <a:cubicBezTo>
                    <a:pt x="0" y="1236"/>
                    <a:pt x="127" y="1395"/>
                    <a:pt x="317" y="1553"/>
                  </a:cubicBezTo>
                  <a:lnTo>
                    <a:pt x="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721275" y="4571400"/>
              <a:ext cx="18225" cy="22200"/>
            </a:xfrm>
            <a:custGeom>
              <a:avLst/>
              <a:gdLst/>
              <a:ahLst/>
              <a:cxnLst/>
              <a:rect l="l" t="t" r="r" b="b"/>
              <a:pathLst>
                <a:path w="729" h="888" extrusionOk="0">
                  <a:moveTo>
                    <a:pt x="222" y="570"/>
                  </a:moveTo>
                  <a:lnTo>
                    <a:pt x="380" y="159"/>
                  </a:lnTo>
                  <a:lnTo>
                    <a:pt x="507" y="570"/>
                  </a:lnTo>
                  <a:close/>
                  <a:moveTo>
                    <a:pt x="0" y="887"/>
                  </a:moveTo>
                  <a:lnTo>
                    <a:pt x="127" y="887"/>
                  </a:lnTo>
                  <a:lnTo>
                    <a:pt x="190" y="634"/>
                  </a:lnTo>
                  <a:lnTo>
                    <a:pt x="539" y="634"/>
                  </a:lnTo>
                  <a:lnTo>
                    <a:pt x="634" y="887"/>
                  </a:lnTo>
                  <a:lnTo>
                    <a:pt x="729" y="887"/>
                  </a:lnTo>
                  <a:lnTo>
                    <a:pt x="412" y="0"/>
                  </a:lnTo>
                  <a:lnTo>
                    <a:pt x="317" y="0"/>
                  </a:lnTo>
                  <a:lnTo>
                    <a:pt x="0" y="887"/>
                  </a:lnTo>
                  <a:lnTo>
                    <a:pt x="0" y="887"/>
                  </a:ln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722050" y="4597525"/>
              <a:ext cx="16675" cy="17450"/>
            </a:xfrm>
            <a:custGeom>
              <a:avLst/>
              <a:gdLst/>
              <a:ahLst/>
              <a:cxnLst/>
              <a:rect l="l" t="t" r="r" b="b"/>
              <a:pathLst>
                <a:path w="667" h="698" extrusionOk="0">
                  <a:moveTo>
                    <a:pt x="349" y="444"/>
                  </a:moveTo>
                  <a:lnTo>
                    <a:pt x="349" y="413"/>
                  </a:lnTo>
                  <a:lnTo>
                    <a:pt x="349" y="413"/>
                  </a:lnTo>
                  <a:cubicBezTo>
                    <a:pt x="349" y="508"/>
                    <a:pt x="413" y="571"/>
                    <a:pt x="508" y="571"/>
                  </a:cubicBezTo>
                  <a:cubicBezTo>
                    <a:pt x="603" y="571"/>
                    <a:pt x="666" y="508"/>
                    <a:pt x="666" y="413"/>
                  </a:cubicBezTo>
                  <a:cubicBezTo>
                    <a:pt x="666" y="349"/>
                    <a:pt x="603" y="254"/>
                    <a:pt x="508" y="254"/>
                  </a:cubicBezTo>
                  <a:cubicBezTo>
                    <a:pt x="476" y="254"/>
                    <a:pt x="444" y="254"/>
                    <a:pt x="444" y="286"/>
                  </a:cubicBezTo>
                  <a:cubicBezTo>
                    <a:pt x="476" y="254"/>
                    <a:pt x="508" y="191"/>
                    <a:pt x="508" y="159"/>
                  </a:cubicBezTo>
                  <a:cubicBezTo>
                    <a:pt x="508" y="64"/>
                    <a:pt x="413" y="1"/>
                    <a:pt x="318" y="1"/>
                  </a:cubicBezTo>
                  <a:cubicBezTo>
                    <a:pt x="254" y="1"/>
                    <a:pt x="159" y="64"/>
                    <a:pt x="159" y="159"/>
                  </a:cubicBezTo>
                  <a:cubicBezTo>
                    <a:pt x="159" y="191"/>
                    <a:pt x="191" y="254"/>
                    <a:pt x="223" y="286"/>
                  </a:cubicBezTo>
                  <a:cubicBezTo>
                    <a:pt x="223" y="254"/>
                    <a:pt x="191" y="254"/>
                    <a:pt x="159" y="254"/>
                  </a:cubicBezTo>
                  <a:cubicBezTo>
                    <a:pt x="64" y="254"/>
                    <a:pt x="1" y="349"/>
                    <a:pt x="1" y="413"/>
                  </a:cubicBezTo>
                  <a:cubicBezTo>
                    <a:pt x="1" y="508"/>
                    <a:pt x="64" y="571"/>
                    <a:pt x="159" y="571"/>
                  </a:cubicBezTo>
                  <a:cubicBezTo>
                    <a:pt x="254" y="571"/>
                    <a:pt x="318" y="508"/>
                    <a:pt x="318" y="413"/>
                  </a:cubicBezTo>
                  <a:lnTo>
                    <a:pt x="318" y="413"/>
                  </a:lnTo>
                  <a:lnTo>
                    <a:pt x="318" y="444"/>
                  </a:lnTo>
                  <a:cubicBezTo>
                    <a:pt x="318" y="571"/>
                    <a:pt x="254" y="666"/>
                    <a:pt x="191" y="698"/>
                  </a:cubicBezTo>
                  <a:lnTo>
                    <a:pt x="476" y="698"/>
                  </a:lnTo>
                  <a:cubicBezTo>
                    <a:pt x="413" y="635"/>
                    <a:pt x="349" y="571"/>
                    <a:pt x="349" y="444"/>
                  </a:cubicBezTo>
                  <a:close/>
                </a:path>
              </a:pathLst>
            </a:custGeom>
            <a:solidFill>
              <a:srgbClr val="33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863075" y="480825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22" y="318"/>
                  </a:moveTo>
                  <a:lnTo>
                    <a:pt x="380" y="730"/>
                  </a:lnTo>
                  <a:lnTo>
                    <a:pt x="507" y="318"/>
                  </a:lnTo>
                  <a:close/>
                  <a:moveTo>
                    <a:pt x="0" y="1"/>
                  </a:moveTo>
                  <a:lnTo>
                    <a:pt x="127" y="1"/>
                  </a:lnTo>
                  <a:lnTo>
                    <a:pt x="190" y="222"/>
                  </a:lnTo>
                  <a:lnTo>
                    <a:pt x="539" y="222"/>
                  </a:lnTo>
                  <a:lnTo>
                    <a:pt x="634" y="1"/>
                  </a:lnTo>
                  <a:lnTo>
                    <a:pt x="729" y="1"/>
                  </a:lnTo>
                  <a:lnTo>
                    <a:pt x="412" y="856"/>
                  </a:lnTo>
                  <a:lnTo>
                    <a:pt x="317" y="85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863850" y="4786075"/>
              <a:ext cx="16675" cy="18250"/>
            </a:xfrm>
            <a:custGeom>
              <a:avLst/>
              <a:gdLst/>
              <a:ahLst/>
              <a:cxnLst/>
              <a:rect l="l" t="t" r="r" b="b"/>
              <a:pathLst>
                <a:path w="667" h="730" extrusionOk="0">
                  <a:moveTo>
                    <a:pt x="349" y="254"/>
                  </a:moveTo>
                  <a:lnTo>
                    <a:pt x="349" y="286"/>
                  </a:lnTo>
                  <a:lnTo>
                    <a:pt x="349" y="286"/>
                  </a:lnTo>
                  <a:cubicBezTo>
                    <a:pt x="349" y="191"/>
                    <a:pt x="413" y="127"/>
                    <a:pt x="508" y="127"/>
                  </a:cubicBezTo>
                  <a:cubicBezTo>
                    <a:pt x="603" y="127"/>
                    <a:pt x="666" y="191"/>
                    <a:pt x="666" y="286"/>
                  </a:cubicBezTo>
                  <a:cubicBezTo>
                    <a:pt x="666" y="381"/>
                    <a:pt x="603" y="444"/>
                    <a:pt x="508" y="444"/>
                  </a:cubicBezTo>
                  <a:cubicBezTo>
                    <a:pt x="476" y="444"/>
                    <a:pt x="476" y="444"/>
                    <a:pt x="444" y="444"/>
                  </a:cubicBezTo>
                  <a:cubicBezTo>
                    <a:pt x="476" y="476"/>
                    <a:pt x="508" y="507"/>
                    <a:pt x="508" y="571"/>
                  </a:cubicBezTo>
                  <a:cubicBezTo>
                    <a:pt x="508" y="666"/>
                    <a:pt x="413" y="729"/>
                    <a:pt x="349" y="729"/>
                  </a:cubicBezTo>
                  <a:cubicBezTo>
                    <a:pt x="254" y="729"/>
                    <a:pt x="159" y="666"/>
                    <a:pt x="159" y="571"/>
                  </a:cubicBezTo>
                  <a:cubicBezTo>
                    <a:pt x="159" y="507"/>
                    <a:pt x="191" y="476"/>
                    <a:pt x="223" y="444"/>
                  </a:cubicBezTo>
                  <a:cubicBezTo>
                    <a:pt x="223" y="444"/>
                    <a:pt x="191" y="444"/>
                    <a:pt x="159" y="444"/>
                  </a:cubicBezTo>
                  <a:cubicBezTo>
                    <a:pt x="64" y="444"/>
                    <a:pt x="1" y="381"/>
                    <a:pt x="1" y="286"/>
                  </a:cubicBezTo>
                  <a:cubicBezTo>
                    <a:pt x="1" y="191"/>
                    <a:pt x="64" y="127"/>
                    <a:pt x="159" y="127"/>
                  </a:cubicBezTo>
                  <a:cubicBezTo>
                    <a:pt x="254" y="127"/>
                    <a:pt x="318" y="191"/>
                    <a:pt x="318" y="286"/>
                  </a:cubicBezTo>
                  <a:lnTo>
                    <a:pt x="318" y="286"/>
                  </a:lnTo>
                  <a:lnTo>
                    <a:pt x="318" y="254"/>
                  </a:lnTo>
                  <a:cubicBezTo>
                    <a:pt x="318" y="159"/>
                    <a:pt x="254" y="64"/>
                    <a:pt x="191" y="0"/>
                  </a:cubicBezTo>
                  <a:lnTo>
                    <a:pt x="476" y="0"/>
                  </a:lnTo>
                  <a:cubicBezTo>
                    <a:pt x="413" y="95"/>
                    <a:pt x="349" y="159"/>
                    <a:pt x="349" y="254"/>
                  </a:cubicBezTo>
                  <a:close/>
                </a:path>
              </a:pathLst>
            </a:custGeom>
            <a:solidFill>
              <a:srgbClr val="222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707800" y="4557125"/>
              <a:ext cx="187775" cy="289175"/>
            </a:xfrm>
            <a:custGeom>
              <a:avLst/>
              <a:gdLst/>
              <a:ahLst/>
              <a:cxnLst/>
              <a:rect l="l" t="t" r="r" b="b"/>
              <a:pathLst>
                <a:path w="7511" h="11567" extrusionOk="0">
                  <a:moveTo>
                    <a:pt x="571" y="1"/>
                  </a:moveTo>
                  <a:lnTo>
                    <a:pt x="6972" y="1"/>
                  </a:lnTo>
                  <a:cubicBezTo>
                    <a:pt x="7257" y="1"/>
                    <a:pt x="7510" y="254"/>
                    <a:pt x="7510" y="539"/>
                  </a:cubicBezTo>
                  <a:lnTo>
                    <a:pt x="7510" y="11028"/>
                  </a:lnTo>
                  <a:cubicBezTo>
                    <a:pt x="7510" y="11313"/>
                    <a:pt x="7257" y="11567"/>
                    <a:pt x="6972" y="11567"/>
                  </a:cubicBezTo>
                  <a:lnTo>
                    <a:pt x="571" y="11567"/>
                  </a:lnTo>
                  <a:cubicBezTo>
                    <a:pt x="254" y="11567"/>
                    <a:pt x="0" y="11313"/>
                    <a:pt x="0" y="11028"/>
                  </a:cubicBezTo>
                  <a:lnTo>
                    <a:pt x="0" y="539"/>
                  </a:lnTo>
                  <a:cubicBezTo>
                    <a:pt x="0" y="254"/>
                    <a:pt x="254" y="1"/>
                    <a:pt x="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802075" y="4557125"/>
              <a:ext cx="93500" cy="289175"/>
            </a:xfrm>
            <a:custGeom>
              <a:avLst/>
              <a:gdLst/>
              <a:ahLst/>
              <a:cxnLst/>
              <a:rect l="l" t="t" r="r" b="b"/>
              <a:pathLst>
                <a:path w="3740" h="11567" extrusionOk="0">
                  <a:moveTo>
                    <a:pt x="0" y="1"/>
                  </a:moveTo>
                  <a:lnTo>
                    <a:pt x="3201" y="1"/>
                  </a:lnTo>
                  <a:cubicBezTo>
                    <a:pt x="3486" y="1"/>
                    <a:pt x="3739" y="254"/>
                    <a:pt x="3739" y="539"/>
                  </a:cubicBezTo>
                  <a:lnTo>
                    <a:pt x="3739" y="11028"/>
                  </a:lnTo>
                  <a:cubicBezTo>
                    <a:pt x="3739" y="11313"/>
                    <a:pt x="3486" y="11567"/>
                    <a:pt x="3201" y="11567"/>
                  </a:cubicBezTo>
                  <a:lnTo>
                    <a:pt x="0" y="11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83850" y="4689425"/>
              <a:ext cx="35675" cy="38850"/>
            </a:xfrm>
            <a:custGeom>
              <a:avLst/>
              <a:gdLst/>
              <a:ahLst/>
              <a:cxnLst/>
              <a:rect l="l" t="t" r="r" b="b"/>
              <a:pathLst>
                <a:path w="1427" h="1554" extrusionOk="0">
                  <a:moveTo>
                    <a:pt x="729" y="1"/>
                  </a:moveTo>
                  <a:cubicBezTo>
                    <a:pt x="919" y="1"/>
                    <a:pt x="1078" y="159"/>
                    <a:pt x="1078" y="349"/>
                  </a:cubicBezTo>
                  <a:cubicBezTo>
                    <a:pt x="1078" y="444"/>
                    <a:pt x="1014" y="539"/>
                    <a:pt x="951" y="603"/>
                  </a:cubicBezTo>
                  <a:cubicBezTo>
                    <a:pt x="983" y="603"/>
                    <a:pt x="1046" y="571"/>
                    <a:pt x="1078" y="571"/>
                  </a:cubicBezTo>
                  <a:cubicBezTo>
                    <a:pt x="1268" y="571"/>
                    <a:pt x="1426" y="729"/>
                    <a:pt x="1426" y="951"/>
                  </a:cubicBezTo>
                  <a:cubicBezTo>
                    <a:pt x="1426" y="1141"/>
                    <a:pt x="1268" y="1300"/>
                    <a:pt x="1078" y="1300"/>
                  </a:cubicBezTo>
                  <a:cubicBezTo>
                    <a:pt x="888" y="1300"/>
                    <a:pt x="729" y="1141"/>
                    <a:pt x="729" y="951"/>
                  </a:cubicBezTo>
                  <a:cubicBezTo>
                    <a:pt x="729" y="1236"/>
                    <a:pt x="856" y="1395"/>
                    <a:pt x="1046" y="1553"/>
                  </a:cubicBezTo>
                  <a:lnTo>
                    <a:pt x="381" y="1553"/>
                  </a:lnTo>
                  <a:cubicBezTo>
                    <a:pt x="571" y="1426"/>
                    <a:pt x="697" y="1173"/>
                    <a:pt x="697" y="951"/>
                  </a:cubicBezTo>
                  <a:cubicBezTo>
                    <a:pt x="697" y="1141"/>
                    <a:pt x="539" y="1300"/>
                    <a:pt x="349" y="1300"/>
                  </a:cubicBezTo>
                  <a:cubicBezTo>
                    <a:pt x="159" y="1300"/>
                    <a:pt x="0" y="1141"/>
                    <a:pt x="0" y="951"/>
                  </a:cubicBezTo>
                  <a:cubicBezTo>
                    <a:pt x="0" y="729"/>
                    <a:pt x="159" y="571"/>
                    <a:pt x="349" y="603"/>
                  </a:cubicBezTo>
                  <a:cubicBezTo>
                    <a:pt x="412" y="603"/>
                    <a:pt x="444" y="603"/>
                    <a:pt x="476" y="603"/>
                  </a:cubicBezTo>
                  <a:cubicBezTo>
                    <a:pt x="412" y="539"/>
                    <a:pt x="381" y="444"/>
                    <a:pt x="381" y="349"/>
                  </a:cubicBezTo>
                  <a:cubicBezTo>
                    <a:pt x="381" y="159"/>
                    <a:pt x="539" y="1"/>
                    <a:pt x="729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720475" y="4570600"/>
              <a:ext cx="18250" cy="22200"/>
            </a:xfrm>
            <a:custGeom>
              <a:avLst/>
              <a:gdLst/>
              <a:ahLst/>
              <a:cxnLst/>
              <a:rect l="l" t="t" r="r" b="b"/>
              <a:pathLst>
                <a:path w="730" h="888" extrusionOk="0">
                  <a:moveTo>
                    <a:pt x="222" y="539"/>
                  </a:moveTo>
                  <a:lnTo>
                    <a:pt x="381" y="127"/>
                  </a:lnTo>
                  <a:lnTo>
                    <a:pt x="507" y="539"/>
                  </a:lnTo>
                  <a:close/>
                  <a:moveTo>
                    <a:pt x="0" y="888"/>
                  </a:moveTo>
                  <a:lnTo>
                    <a:pt x="127" y="888"/>
                  </a:lnTo>
                  <a:lnTo>
                    <a:pt x="190" y="634"/>
                  </a:lnTo>
                  <a:lnTo>
                    <a:pt x="539" y="634"/>
                  </a:lnTo>
                  <a:lnTo>
                    <a:pt x="634" y="888"/>
                  </a:lnTo>
                  <a:lnTo>
                    <a:pt x="729" y="888"/>
                  </a:lnTo>
                  <a:lnTo>
                    <a:pt x="412" y="0"/>
                  </a:lnTo>
                  <a:lnTo>
                    <a:pt x="317" y="0"/>
                  </a:lnTo>
                  <a:lnTo>
                    <a:pt x="0" y="888"/>
                  </a:lnTo>
                  <a:lnTo>
                    <a:pt x="0" y="888"/>
                  </a:ln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721275" y="4595950"/>
              <a:ext cx="16650" cy="18250"/>
            </a:xfrm>
            <a:custGeom>
              <a:avLst/>
              <a:gdLst/>
              <a:ahLst/>
              <a:cxnLst/>
              <a:rect l="l" t="t" r="r" b="b"/>
              <a:pathLst>
                <a:path w="666" h="730" extrusionOk="0">
                  <a:moveTo>
                    <a:pt x="349" y="476"/>
                  </a:moveTo>
                  <a:lnTo>
                    <a:pt x="349" y="444"/>
                  </a:lnTo>
                  <a:lnTo>
                    <a:pt x="349" y="444"/>
                  </a:lnTo>
                  <a:cubicBezTo>
                    <a:pt x="349" y="539"/>
                    <a:pt x="412" y="602"/>
                    <a:pt x="507" y="602"/>
                  </a:cubicBezTo>
                  <a:cubicBezTo>
                    <a:pt x="602" y="602"/>
                    <a:pt x="665" y="539"/>
                    <a:pt x="665" y="444"/>
                  </a:cubicBezTo>
                  <a:cubicBezTo>
                    <a:pt x="665" y="349"/>
                    <a:pt x="602" y="286"/>
                    <a:pt x="507" y="286"/>
                  </a:cubicBezTo>
                  <a:cubicBezTo>
                    <a:pt x="475" y="286"/>
                    <a:pt x="475" y="286"/>
                    <a:pt x="444" y="286"/>
                  </a:cubicBezTo>
                  <a:cubicBezTo>
                    <a:pt x="475" y="286"/>
                    <a:pt x="507" y="222"/>
                    <a:pt x="507" y="191"/>
                  </a:cubicBezTo>
                  <a:cubicBezTo>
                    <a:pt x="507" y="95"/>
                    <a:pt x="412" y="0"/>
                    <a:pt x="349" y="0"/>
                  </a:cubicBezTo>
                  <a:cubicBezTo>
                    <a:pt x="254" y="0"/>
                    <a:pt x="158" y="95"/>
                    <a:pt x="158" y="191"/>
                  </a:cubicBezTo>
                  <a:cubicBezTo>
                    <a:pt x="158" y="222"/>
                    <a:pt x="190" y="286"/>
                    <a:pt x="222" y="286"/>
                  </a:cubicBezTo>
                  <a:cubicBezTo>
                    <a:pt x="222" y="286"/>
                    <a:pt x="190" y="286"/>
                    <a:pt x="158" y="286"/>
                  </a:cubicBezTo>
                  <a:cubicBezTo>
                    <a:pt x="63" y="286"/>
                    <a:pt x="0" y="349"/>
                    <a:pt x="0" y="444"/>
                  </a:cubicBezTo>
                  <a:cubicBezTo>
                    <a:pt x="0" y="539"/>
                    <a:pt x="63" y="602"/>
                    <a:pt x="158" y="602"/>
                  </a:cubicBezTo>
                  <a:cubicBezTo>
                    <a:pt x="254" y="602"/>
                    <a:pt x="317" y="539"/>
                    <a:pt x="317" y="444"/>
                  </a:cubicBezTo>
                  <a:lnTo>
                    <a:pt x="317" y="444"/>
                  </a:lnTo>
                  <a:lnTo>
                    <a:pt x="317" y="476"/>
                  </a:lnTo>
                  <a:cubicBezTo>
                    <a:pt x="317" y="602"/>
                    <a:pt x="254" y="666"/>
                    <a:pt x="190" y="729"/>
                  </a:cubicBezTo>
                  <a:lnTo>
                    <a:pt x="475" y="729"/>
                  </a:lnTo>
                  <a:cubicBezTo>
                    <a:pt x="412" y="666"/>
                    <a:pt x="349" y="602"/>
                    <a:pt x="349" y="47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802075" y="4689425"/>
              <a:ext cx="17450" cy="38850"/>
            </a:xfrm>
            <a:custGeom>
              <a:avLst/>
              <a:gdLst/>
              <a:ahLst/>
              <a:cxnLst/>
              <a:rect l="l" t="t" r="r" b="b"/>
              <a:pathLst>
                <a:path w="698" h="1554" extrusionOk="0">
                  <a:moveTo>
                    <a:pt x="0" y="1"/>
                  </a:moveTo>
                  <a:cubicBezTo>
                    <a:pt x="190" y="1"/>
                    <a:pt x="349" y="159"/>
                    <a:pt x="349" y="349"/>
                  </a:cubicBezTo>
                  <a:cubicBezTo>
                    <a:pt x="349" y="444"/>
                    <a:pt x="285" y="539"/>
                    <a:pt x="222" y="603"/>
                  </a:cubicBezTo>
                  <a:cubicBezTo>
                    <a:pt x="254" y="603"/>
                    <a:pt x="317" y="571"/>
                    <a:pt x="349" y="571"/>
                  </a:cubicBezTo>
                  <a:cubicBezTo>
                    <a:pt x="539" y="571"/>
                    <a:pt x="697" y="729"/>
                    <a:pt x="697" y="951"/>
                  </a:cubicBezTo>
                  <a:cubicBezTo>
                    <a:pt x="697" y="1141"/>
                    <a:pt x="539" y="1300"/>
                    <a:pt x="349" y="1300"/>
                  </a:cubicBezTo>
                  <a:cubicBezTo>
                    <a:pt x="159" y="1300"/>
                    <a:pt x="0" y="1141"/>
                    <a:pt x="0" y="951"/>
                  </a:cubicBezTo>
                  <a:cubicBezTo>
                    <a:pt x="0" y="1236"/>
                    <a:pt x="127" y="1395"/>
                    <a:pt x="317" y="1553"/>
                  </a:cubicBezTo>
                  <a:lnTo>
                    <a:pt x="0" y="15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863850" y="4809050"/>
              <a:ext cx="18250" cy="22200"/>
            </a:xfrm>
            <a:custGeom>
              <a:avLst/>
              <a:gdLst/>
              <a:ahLst/>
              <a:cxnLst/>
              <a:rect l="l" t="t" r="r" b="b"/>
              <a:pathLst>
                <a:path w="730" h="888" extrusionOk="0">
                  <a:moveTo>
                    <a:pt x="223" y="317"/>
                  </a:moveTo>
                  <a:lnTo>
                    <a:pt x="381" y="729"/>
                  </a:lnTo>
                  <a:lnTo>
                    <a:pt x="508" y="317"/>
                  </a:lnTo>
                  <a:close/>
                  <a:moveTo>
                    <a:pt x="1" y="0"/>
                  </a:moveTo>
                  <a:lnTo>
                    <a:pt x="96" y="0"/>
                  </a:lnTo>
                  <a:lnTo>
                    <a:pt x="191" y="254"/>
                  </a:lnTo>
                  <a:lnTo>
                    <a:pt x="539" y="254"/>
                  </a:lnTo>
                  <a:lnTo>
                    <a:pt x="635" y="0"/>
                  </a:lnTo>
                  <a:lnTo>
                    <a:pt x="730" y="0"/>
                  </a:lnTo>
                  <a:lnTo>
                    <a:pt x="413" y="888"/>
                  </a:lnTo>
                  <a:lnTo>
                    <a:pt x="318" y="88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864650" y="4786875"/>
              <a:ext cx="16650" cy="18225"/>
            </a:xfrm>
            <a:custGeom>
              <a:avLst/>
              <a:gdLst/>
              <a:ahLst/>
              <a:cxnLst/>
              <a:rect l="l" t="t" r="r" b="b"/>
              <a:pathLst>
                <a:path w="666" h="729" extrusionOk="0">
                  <a:moveTo>
                    <a:pt x="349" y="285"/>
                  </a:moveTo>
                  <a:lnTo>
                    <a:pt x="349" y="285"/>
                  </a:lnTo>
                  <a:lnTo>
                    <a:pt x="349" y="285"/>
                  </a:lnTo>
                  <a:cubicBezTo>
                    <a:pt x="349" y="190"/>
                    <a:pt x="412" y="127"/>
                    <a:pt x="507" y="127"/>
                  </a:cubicBezTo>
                  <a:cubicBezTo>
                    <a:pt x="603" y="127"/>
                    <a:pt x="666" y="190"/>
                    <a:pt x="666" y="285"/>
                  </a:cubicBezTo>
                  <a:cubicBezTo>
                    <a:pt x="666" y="380"/>
                    <a:pt x="603" y="444"/>
                    <a:pt x="507" y="444"/>
                  </a:cubicBezTo>
                  <a:cubicBezTo>
                    <a:pt x="476" y="444"/>
                    <a:pt x="444" y="444"/>
                    <a:pt x="444" y="444"/>
                  </a:cubicBezTo>
                  <a:cubicBezTo>
                    <a:pt x="476" y="475"/>
                    <a:pt x="507" y="507"/>
                    <a:pt x="507" y="570"/>
                  </a:cubicBezTo>
                  <a:cubicBezTo>
                    <a:pt x="507" y="666"/>
                    <a:pt x="412" y="729"/>
                    <a:pt x="317" y="729"/>
                  </a:cubicBezTo>
                  <a:cubicBezTo>
                    <a:pt x="254" y="729"/>
                    <a:pt x="159" y="666"/>
                    <a:pt x="159" y="570"/>
                  </a:cubicBezTo>
                  <a:cubicBezTo>
                    <a:pt x="159" y="507"/>
                    <a:pt x="191" y="475"/>
                    <a:pt x="222" y="444"/>
                  </a:cubicBezTo>
                  <a:cubicBezTo>
                    <a:pt x="191" y="444"/>
                    <a:pt x="191" y="444"/>
                    <a:pt x="159" y="444"/>
                  </a:cubicBezTo>
                  <a:cubicBezTo>
                    <a:pt x="64" y="444"/>
                    <a:pt x="0" y="380"/>
                    <a:pt x="0" y="285"/>
                  </a:cubicBezTo>
                  <a:cubicBezTo>
                    <a:pt x="0" y="190"/>
                    <a:pt x="64" y="127"/>
                    <a:pt x="159" y="127"/>
                  </a:cubicBezTo>
                  <a:cubicBezTo>
                    <a:pt x="254" y="127"/>
                    <a:pt x="317" y="190"/>
                    <a:pt x="317" y="285"/>
                  </a:cubicBezTo>
                  <a:lnTo>
                    <a:pt x="317" y="285"/>
                  </a:lnTo>
                  <a:lnTo>
                    <a:pt x="317" y="285"/>
                  </a:lnTo>
                  <a:cubicBezTo>
                    <a:pt x="317" y="159"/>
                    <a:pt x="254" y="63"/>
                    <a:pt x="159" y="0"/>
                  </a:cubicBezTo>
                  <a:lnTo>
                    <a:pt x="476" y="0"/>
                  </a:lnTo>
                  <a:cubicBezTo>
                    <a:pt x="381" y="95"/>
                    <a:pt x="349" y="159"/>
                    <a:pt x="349" y="285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37900" y="4665650"/>
              <a:ext cx="84775" cy="296325"/>
            </a:xfrm>
            <a:custGeom>
              <a:avLst/>
              <a:gdLst/>
              <a:ahLst/>
              <a:cxnLst/>
              <a:rect l="l" t="t" r="r" b="b"/>
              <a:pathLst>
                <a:path w="3391" h="11853" extrusionOk="0">
                  <a:moveTo>
                    <a:pt x="2060" y="1"/>
                  </a:moveTo>
                  <a:lnTo>
                    <a:pt x="2060" y="1"/>
                  </a:lnTo>
                  <a:cubicBezTo>
                    <a:pt x="2757" y="1"/>
                    <a:pt x="3328" y="603"/>
                    <a:pt x="3328" y="1300"/>
                  </a:cubicBezTo>
                  <a:cubicBezTo>
                    <a:pt x="3328" y="3613"/>
                    <a:pt x="3264" y="6022"/>
                    <a:pt x="3391" y="8335"/>
                  </a:cubicBezTo>
                  <a:lnTo>
                    <a:pt x="3328" y="10585"/>
                  </a:lnTo>
                  <a:cubicBezTo>
                    <a:pt x="3328" y="11282"/>
                    <a:pt x="2757" y="11852"/>
                    <a:pt x="2060" y="11852"/>
                  </a:cubicBezTo>
                  <a:lnTo>
                    <a:pt x="2060" y="11852"/>
                  </a:lnTo>
                  <a:cubicBezTo>
                    <a:pt x="1331" y="11852"/>
                    <a:pt x="1046" y="11218"/>
                    <a:pt x="761" y="10585"/>
                  </a:cubicBezTo>
                  <a:lnTo>
                    <a:pt x="0" y="8905"/>
                  </a:lnTo>
                  <a:lnTo>
                    <a:pt x="761" y="1300"/>
                  </a:lnTo>
                  <a:cubicBezTo>
                    <a:pt x="824" y="603"/>
                    <a:pt x="1331" y="1"/>
                    <a:pt x="2060" y="1"/>
                  </a:cubicBezTo>
                  <a:close/>
                </a:path>
              </a:pathLst>
            </a:custGeom>
            <a:solidFill>
              <a:srgbClr val="FCD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289775" y="3989925"/>
              <a:ext cx="463450" cy="511775"/>
            </a:xfrm>
            <a:custGeom>
              <a:avLst/>
              <a:gdLst/>
              <a:ahLst/>
              <a:cxnLst/>
              <a:rect l="l" t="t" r="r" b="b"/>
              <a:pathLst>
                <a:path w="18538" h="20471" extrusionOk="0">
                  <a:moveTo>
                    <a:pt x="9634" y="254"/>
                  </a:moveTo>
                  <a:lnTo>
                    <a:pt x="17999" y="5768"/>
                  </a:lnTo>
                  <a:cubicBezTo>
                    <a:pt x="18411" y="6053"/>
                    <a:pt x="18538" y="6560"/>
                    <a:pt x="18284" y="6940"/>
                  </a:cubicBezTo>
                  <a:lnTo>
                    <a:pt x="10046" y="19995"/>
                  </a:lnTo>
                  <a:cubicBezTo>
                    <a:pt x="9824" y="20376"/>
                    <a:pt x="9285" y="20471"/>
                    <a:pt x="8905" y="20217"/>
                  </a:cubicBezTo>
                  <a:lnTo>
                    <a:pt x="539" y="14703"/>
                  </a:lnTo>
                  <a:cubicBezTo>
                    <a:pt x="127" y="14450"/>
                    <a:pt x="1" y="13911"/>
                    <a:pt x="254" y="13563"/>
                  </a:cubicBezTo>
                  <a:lnTo>
                    <a:pt x="8493" y="476"/>
                  </a:lnTo>
                  <a:cubicBezTo>
                    <a:pt x="8715" y="95"/>
                    <a:pt x="9253" y="0"/>
                    <a:pt x="9634" y="254"/>
                  </a:cubicBez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94175" y="4044575"/>
              <a:ext cx="30125" cy="30925"/>
            </a:xfrm>
            <a:custGeom>
              <a:avLst/>
              <a:gdLst/>
              <a:ahLst/>
              <a:cxnLst/>
              <a:rect l="l" t="t" r="r" b="b"/>
              <a:pathLst>
                <a:path w="1205" h="1237" extrusionOk="0">
                  <a:moveTo>
                    <a:pt x="539" y="476"/>
                  </a:moveTo>
                  <a:cubicBezTo>
                    <a:pt x="824" y="191"/>
                    <a:pt x="1204" y="730"/>
                    <a:pt x="761" y="983"/>
                  </a:cubicBezTo>
                  <a:cubicBezTo>
                    <a:pt x="570" y="1110"/>
                    <a:pt x="222" y="1142"/>
                    <a:pt x="95" y="1237"/>
                  </a:cubicBezTo>
                  <a:cubicBezTo>
                    <a:pt x="127" y="1015"/>
                    <a:pt x="0" y="793"/>
                    <a:pt x="0" y="508"/>
                  </a:cubicBezTo>
                  <a:cubicBezTo>
                    <a:pt x="0" y="1"/>
                    <a:pt x="634" y="33"/>
                    <a:pt x="539" y="476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508425" y="4017650"/>
              <a:ext cx="28550" cy="31700"/>
            </a:xfrm>
            <a:custGeom>
              <a:avLst/>
              <a:gdLst/>
              <a:ahLst/>
              <a:cxnLst/>
              <a:rect l="l" t="t" r="r" b="b"/>
              <a:pathLst>
                <a:path w="1142" h="1268" extrusionOk="0">
                  <a:moveTo>
                    <a:pt x="222" y="698"/>
                  </a:moveTo>
                  <a:cubicBezTo>
                    <a:pt x="191" y="729"/>
                    <a:pt x="191" y="761"/>
                    <a:pt x="191" y="824"/>
                  </a:cubicBezTo>
                  <a:cubicBezTo>
                    <a:pt x="159" y="856"/>
                    <a:pt x="191" y="919"/>
                    <a:pt x="191" y="951"/>
                  </a:cubicBezTo>
                  <a:cubicBezTo>
                    <a:pt x="222" y="983"/>
                    <a:pt x="254" y="1014"/>
                    <a:pt x="286" y="1046"/>
                  </a:cubicBezTo>
                  <a:cubicBezTo>
                    <a:pt x="349" y="1110"/>
                    <a:pt x="412" y="1110"/>
                    <a:pt x="507" y="1110"/>
                  </a:cubicBezTo>
                  <a:cubicBezTo>
                    <a:pt x="571" y="1078"/>
                    <a:pt x="602" y="1046"/>
                    <a:pt x="666" y="983"/>
                  </a:cubicBezTo>
                  <a:cubicBezTo>
                    <a:pt x="698" y="919"/>
                    <a:pt x="698" y="856"/>
                    <a:pt x="698" y="793"/>
                  </a:cubicBezTo>
                  <a:cubicBezTo>
                    <a:pt x="698" y="729"/>
                    <a:pt x="634" y="666"/>
                    <a:pt x="571" y="634"/>
                  </a:cubicBezTo>
                  <a:cubicBezTo>
                    <a:pt x="507" y="571"/>
                    <a:pt x="444" y="571"/>
                    <a:pt x="381" y="571"/>
                  </a:cubicBezTo>
                  <a:cubicBezTo>
                    <a:pt x="317" y="603"/>
                    <a:pt x="254" y="634"/>
                    <a:pt x="222" y="698"/>
                  </a:cubicBezTo>
                  <a:close/>
                  <a:moveTo>
                    <a:pt x="602" y="222"/>
                  </a:moveTo>
                  <a:cubicBezTo>
                    <a:pt x="571" y="286"/>
                    <a:pt x="539" y="317"/>
                    <a:pt x="571" y="381"/>
                  </a:cubicBezTo>
                  <a:cubicBezTo>
                    <a:pt x="571" y="444"/>
                    <a:pt x="602" y="476"/>
                    <a:pt x="666" y="507"/>
                  </a:cubicBezTo>
                  <a:cubicBezTo>
                    <a:pt x="698" y="539"/>
                    <a:pt x="761" y="571"/>
                    <a:pt x="824" y="539"/>
                  </a:cubicBezTo>
                  <a:cubicBezTo>
                    <a:pt x="856" y="539"/>
                    <a:pt x="919" y="507"/>
                    <a:pt x="951" y="476"/>
                  </a:cubicBezTo>
                  <a:cubicBezTo>
                    <a:pt x="983" y="412"/>
                    <a:pt x="983" y="349"/>
                    <a:pt x="951" y="317"/>
                  </a:cubicBezTo>
                  <a:cubicBezTo>
                    <a:pt x="951" y="254"/>
                    <a:pt x="919" y="222"/>
                    <a:pt x="888" y="191"/>
                  </a:cubicBezTo>
                  <a:cubicBezTo>
                    <a:pt x="824" y="159"/>
                    <a:pt x="761" y="127"/>
                    <a:pt x="729" y="159"/>
                  </a:cubicBezTo>
                  <a:cubicBezTo>
                    <a:pt x="666" y="159"/>
                    <a:pt x="634" y="191"/>
                    <a:pt x="602" y="222"/>
                  </a:cubicBezTo>
                  <a:close/>
                  <a:moveTo>
                    <a:pt x="476" y="476"/>
                  </a:moveTo>
                  <a:cubicBezTo>
                    <a:pt x="444" y="412"/>
                    <a:pt x="412" y="349"/>
                    <a:pt x="412" y="317"/>
                  </a:cubicBezTo>
                  <a:cubicBezTo>
                    <a:pt x="412" y="254"/>
                    <a:pt x="412" y="191"/>
                    <a:pt x="444" y="159"/>
                  </a:cubicBezTo>
                  <a:cubicBezTo>
                    <a:pt x="507" y="64"/>
                    <a:pt x="571" y="32"/>
                    <a:pt x="666" y="0"/>
                  </a:cubicBezTo>
                  <a:cubicBezTo>
                    <a:pt x="761" y="0"/>
                    <a:pt x="856" y="0"/>
                    <a:pt x="951" y="64"/>
                  </a:cubicBezTo>
                  <a:cubicBezTo>
                    <a:pt x="1046" y="127"/>
                    <a:pt x="1078" y="222"/>
                    <a:pt x="1109" y="286"/>
                  </a:cubicBezTo>
                  <a:cubicBezTo>
                    <a:pt x="1141" y="381"/>
                    <a:pt x="1109" y="476"/>
                    <a:pt x="1078" y="539"/>
                  </a:cubicBezTo>
                  <a:cubicBezTo>
                    <a:pt x="1046" y="603"/>
                    <a:pt x="983" y="634"/>
                    <a:pt x="951" y="666"/>
                  </a:cubicBezTo>
                  <a:cubicBezTo>
                    <a:pt x="888" y="666"/>
                    <a:pt x="824" y="666"/>
                    <a:pt x="761" y="666"/>
                  </a:cubicBezTo>
                  <a:cubicBezTo>
                    <a:pt x="824" y="729"/>
                    <a:pt x="856" y="793"/>
                    <a:pt x="856" y="856"/>
                  </a:cubicBezTo>
                  <a:cubicBezTo>
                    <a:pt x="856" y="951"/>
                    <a:pt x="824" y="1014"/>
                    <a:pt x="793" y="1078"/>
                  </a:cubicBezTo>
                  <a:cubicBezTo>
                    <a:pt x="729" y="1173"/>
                    <a:pt x="634" y="1205"/>
                    <a:pt x="539" y="1236"/>
                  </a:cubicBezTo>
                  <a:cubicBezTo>
                    <a:pt x="444" y="1268"/>
                    <a:pt x="317" y="1236"/>
                    <a:pt x="222" y="1173"/>
                  </a:cubicBezTo>
                  <a:cubicBezTo>
                    <a:pt x="127" y="1078"/>
                    <a:pt x="64" y="1014"/>
                    <a:pt x="32" y="888"/>
                  </a:cubicBezTo>
                  <a:cubicBezTo>
                    <a:pt x="0" y="793"/>
                    <a:pt x="32" y="698"/>
                    <a:pt x="95" y="603"/>
                  </a:cubicBezTo>
                  <a:cubicBezTo>
                    <a:pt x="127" y="539"/>
                    <a:pt x="191" y="476"/>
                    <a:pt x="254" y="476"/>
                  </a:cubicBezTo>
                  <a:cubicBezTo>
                    <a:pt x="317" y="444"/>
                    <a:pt x="412" y="444"/>
                    <a:pt x="476" y="476"/>
                  </a:cubicBezTo>
                  <a:lnTo>
                    <a:pt x="476" y="476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505250" y="4079450"/>
              <a:ext cx="65000" cy="65775"/>
            </a:xfrm>
            <a:custGeom>
              <a:avLst/>
              <a:gdLst/>
              <a:ahLst/>
              <a:cxnLst/>
              <a:rect l="l" t="t" r="r" b="b"/>
              <a:pathLst>
                <a:path w="2600" h="2631" extrusionOk="0">
                  <a:moveTo>
                    <a:pt x="1173" y="1014"/>
                  </a:moveTo>
                  <a:cubicBezTo>
                    <a:pt x="1839" y="349"/>
                    <a:pt x="2599" y="1521"/>
                    <a:pt x="1680" y="2091"/>
                  </a:cubicBezTo>
                  <a:cubicBezTo>
                    <a:pt x="1300" y="2345"/>
                    <a:pt x="476" y="2408"/>
                    <a:pt x="254" y="2630"/>
                  </a:cubicBezTo>
                  <a:cubicBezTo>
                    <a:pt x="286" y="2123"/>
                    <a:pt x="1" y="1680"/>
                    <a:pt x="1" y="1077"/>
                  </a:cubicBezTo>
                  <a:cubicBezTo>
                    <a:pt x="32" y="0"/>
                    <a:pt x="1427" y="63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606650" y="4145975"/>
              <a:ext cx="65000" cy="65775"/>
            </a:xfrm>
            <a:custGeom>
              <a:avLst/>
              <a:gdLst/>
              <a:ahLst/>
              <a:cxnLst/>
              <a:rect l="l" t="t" r="r" b="b"/>
              <a:pathLst>
                <a:path w="2600" h="2631" extrusionOk="0">
                  <a:moveTo>
                    <a:pt x="1173" y="1015"/>
                  </a:moveTo>
                  <a:cubicBezTo>
                    <a:pt x="1839" y="381"/>
                    <a:pt x="2599" y="1522"/>
                    <a:pt x="1712" y="2092"/>
                  </a:cubicBezTo>
                  <a:cubicBezTo>
                    <a:pt x="1300" y="2346"/>
                    <a:pt x="476" y="2409"/>
                    <a:pt x="254" y="2631"/>
                  </a:cubicBezTo>
                  <a:cubicBezTo>
                    <a:pt x="286" y="2156"/>
                    <a:pt x="1" y="1712"/>
                    <a:pt x="1" y="1078"/>
                  </a:cubicBezTo>
                  <a:cubicBezTo>
                    <a:pt x="32" y="1"/>
                    <a:pt x="1427" y="64"/>
                    <a:pt x="1173" y="101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449800" y="4177675"/>
              <a:ext cx="64200" cy="65775"/>
            </a:xfrm>
            <a:custGeom>
              <a:avLst/>
              <a:gdLst/>
              <a:ahLst/>
              <a:cxnLst/>
              <a:rect l="l" t="t" r="r" b="b"/>
              <a:pathLst>
                <a:path w="2568" h="2631" extrusionOk="0">
                  <a:moveTo>
                    <a:pt x="1173" y="1014"/>
                  </a:moveTo>
                  <a:cubicBezTo>
                    <a:pt x="1838" y="381"/>
                    <a:pt x="2567" y="1521"/>
                    <a:pt x="1680" y="2092"/>
                  </a:cubicBezTo>
                  <a:cubicBezTo>
                    <a:pt x="1300" y="2345"/>
                    <a:pt x="476" y="2409"/>
                    <a:pt x="254" y="2630"/>
                  </a:cubicBezTo>
                  <a:cubicBezTo>
                    <a:pt x="286" y="2123"/>
                    <a:pt x="1" y="1711"/>
                    <a:pt x="1" y="1078"/>
                  </a:cubicBezTo>
                  <a:cubicBezTo>
                    <a:pt x="1" y="0"/>
                    <a:pt x="1395" y="64"/>
                    <a:pt x="1173" y="1014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551200" y="4244225"/>
              <a:ext cx="64975" cy="65775"/>
            </a:xfrm>
            <a:custGeom>
              <a:avLst/>
              <a:gdLst/>
              <a:ahLst/>
              <a:cxnLst/>
              <a:rect l="l" t="t" r="r" b="b"/>
              <a:pathLst>
                <a:path w="2599" h="2631" extrusionOk="0">
                  <a:moveTo>
                    <a:pt x="1173" y="1014"/>
                  </a:moveTo>
                  <a:cubicBezTo>
                    <a:pt x="1838" y="380"/>
                    <a:pt x="2599" y="1553"/>
                    <a:pt x="1680" y="2123"/>
                  </a:cubicBezTo>
                  <a:cubicBezTo>
                    <a:pt x="1300" y="2377"/>
                    <a:pt x="476" y="2408"/>
                    <a:pt x="254" y="2630"/>
                  </a:cubicBezTo>
                  <a:cubicBezTo>
                    <a:pt x="286" y="2155"/>
                    <a:pt x="1" y="1711"/>
                    <a:pt x="1" y="1078"/>
                  </a:cubicBezTo>
                  <a:cubicBezTo>
                    <a:pt x="32" y="0"/>
                    <a:pt x="1395" y="64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395925" y="4265600"/>
              <a:ext cx="65000" cy="65775"/>
            </a:xfrm>
            <a:custGeom>
              <a:avLst/>
              <a:gdLst/>
              <a:ahLst/>
              <a:cxnLst/>
              <a:rect l="l" t="t" r="r" b="b"/>
              <a:pathLst>
                <a:path w="2600" h="2631" extrusionOk="0">
                  <a:moveTo>
                    <a:pt x="1205" y="1015"/>
                  </a:moveTo>
                  <a:cubicBezTo>
                    <a:pt x="1839" y="381"/>
                    <a:pt x="2599" y="1553"/>
                    <a:pt x="1712" y="2124"/>
                  </a:cubicBezTo>
                  <a:cubicBezTo>
                    <a:pt x="1300" y="2377"/>
                    <a:pt x="508" y="2409"/>
                    <a:pt x="254" y="2631"/>
                  </a:cubicBezTo>
                  <a:cubicBezTo>
                    <a:pt x="318" y="2155"/>
                    <a:pt x="1" y="1712"/>
                    <a:pt x="32" y="1078"/>
                  </a:cubicBezTo>
                  <a:cubicBezTo>
                    <a:pt x="32" y="1"/>
                    <a:pt x="1427" y="64"/>
                    <a:pt x="1205" y="101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498125" y="4332950"/>
              <a:ext cx="64200" cy="65775"/>
            </a:xfrm>
            <a:custGeom>
              <a:avLst/>
              <a:gdLst/>
              <a:ahLst/>
              <a:cxnLst/>
              <a:rect l="l" t="t" r="r" b="b"/>
              <a:pathLst>
                <a:path w="2568" h="2631" extrusionOk="0">
                  <a:moveTo>
                    <a:pt x="1173" y="1014"/>
                  </a:moveTo>
                  <a:cubicBezTo>
                    <a:pt x="1807" y="349"/>
                    <a:pt x="2567" y="1521"/>
                    <a:pt x="1680" y="2092"/>
                  </a:cubicBezTo>
                  <a:cubicBezTo>
                    <a:pt x="1268" y="2345"/>
                    <a:pt x="476" y="2408"/>
                    <a:pt x="254" y="2630"/>
                  </a:cubicBezTo>
                  <a:cubicBezTo>
                    <a:pt x="286" y="2123"/>
                    <a:pt x="0" y="1680"/>
                    <a:pt x="0" y="1078"/>
                  </a:cubicBezTo>
                  <a:cubicBezTo>
                    <a:pt x="0" y="0"/>
                    <a:pt x="1395" y="64"/>
                    <a:pt x="1173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529025" y="4161025"/>
              <a:ext cx="64175" cy="65775"/>
            </a:xfrm>
            <a:custGeom>
              <a:avLst/>
              <a:gdLst/>
              <a:ahLst/>
              <a:cxnLst/>
              <a:rect l="l" t="t" r="r" b="b"/>
              <a:pathLst>
                <a:path w="2567" h="2631" extrusionOk="0">
                  <a:moveTo>
                    <a:pt x="1173" y="1015"/>
                  </a:moveTo>
                  <a:cubicBezTo>
                    <a:pt x="1838" y="381"/>
                    <a:pt x="2567" y="1522"/>
                    <a:pt x="1680" y="2092"/>
                  </a:cubicBezTo>
                  <a:cubicBezTo>
                    <a:pt x="1299" y="2346"/>
                    <a:pt x="476" y="2409"/>
                    <a:pt x="254" y="2631"/>
                  </a:cubicBezTo>
                  <a:cubicBezTo>
                    <a:pt x="285" y="2156"/>
                    <a:pt x="0" y="1712"/>
                    <a:pt x="0" y="1078"/>
                  </a:cubicBezTo>
                  <a:cubicBezTo>
                    <a:pt x="0" y="1"/>
                    <a:pt x="1395" y="64"/>
                    <a:pt x="1173" y="1015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471975" y="4256900"/>
              <a:ext cx="65000" cy="64975"/>
            </a:xfrm>
            <a:custGeom>
              <a:avLst/>
              <a:gdLst/>
              <a:ahLst/>
              <a:cxnLst/>
              <a:rect l="l" t="t" r="r" b="b"/>
              <a:pathLst>
                <a:path w="2600" h="2599" extrusionOk="0">
                  <a:moveTo>
                    <a:pt x="1205" y="1014"/>
                  </a:moveTo>
                  <a:cubicBezTo>
                    <a:pt x="1839" y="349"/>
                    <a:pt x="2599" y="1521"/>
                    <a:pt x="1712" y="2092"/>
                  </a:cubicBezTo>
                  <a:cubicBezTo>
                    <a:pt x="1300" y="2345"/>
                    <a:pt x="508" y="2408"/>
                    <a:pt x="254" y="2599"/>
                  </a:cubicBezTo>
                  <a:cubicBezTo>
                    <a:pt x="318" y="2123"/>
                    <a:pt x="1" y="1680"/>
                    <a:pt x="32" y="1078"/>
                  </a:cubicBezTo>
                  <a:cubicBezTo>
                    <a:pt x="32" y="0"/>
                    <a:pt x="1427" y="64"/>
                    <a:pt x="1205" y="1014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18725" y="4413750"/>
              <a:ext cx="30925" cy="30125"/>
            </a:xfrm>
            <a:custGeom>
              <a:avLst/>
              <a:gdLst/>
              <a:ahLst/>
              <a:cxnLst/>
              <a:rect l="l" t="t" r="r" b="b"/>
              <a:pathLst>
                <a:path w="1237" h="1205" extrusionOk="0">
                  <a:moveTo>
                    <a:pt x="634" y="697"/>
                  </a:moveTo>
                  <a:cubicBezTo>
                    <a:pt x="476" y="1109"/>
                    <a:pt x="1109" y="1204"/>
                    <a:pt x="1204" y="729"/>
                  </a:cubicBezTo>
                  <a:cubicBezTo>
                    <a:pt x="1236" y="507"/>
                    <a:pt x="1109" y="159"/>
                    <a:pt x="1141" y="0"/>
                  </a:cubicBezTo>
                  <a:cubicBezTo>
                    <a:pt x="951" y="127"/>
                    <a:pt x="697" y="64"/>
                    <a:pt x="444" y="190"/>
                  </a:cubicBezTo>
                  <a:cubicBezTo>
                    <a:pt x="0" y="381"/>
                    <a:pt x="254" y="983"/>
                    <a:pt x="634" y="697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505250" y="4439100"/>
              <a:ext cx="28550" cy="31700"/>
            </a:xfrm>
            <a:custGeom>
              <a:avLst/>
              <a:gdLst/>
              <a:ahLst/>
              <a:cxnLst/>
              <a:rect l="l" t="t" r="r" b="b"/>
              <a:pathLst>
                <a:path w="1142" h="1268" extrusionOk="0">
                  <a:moveTo>
                    <a:pt x="476" y="254"/>
                  </a:moveTo>
                  <a:cubicBezTo>
                    <a:pt x="508" y="222"/>
                    <a:pt x="539" y="190"/>
                    <a:pt x="571" y="190"/>
                  </a:cubicBezTo>
                  <a:cubicBezTo>
                    <a:pt x="634" y="159"/>
                    <a:pt x="666" y="159"/>
                    <a:pt x="698" y="159"/>
                  </a:cubicBezTo>
                  <a:cubicBezTo>
                    <a:pt x="761" y="159"/>
                    <a:pt x="793" y="159"/>
                    <a:pt x="856" y="190"/>
                  </a:cubicBezTo>
                  <a:cubicBezTo>
                    <a:pt x="920" y="222"/>
                    <a:pt x="951" y="285"/>
                    <a:pt x="951" y="349"/>
                  </a:cubicBezTo>
                  <a:cubicBezTo>
                    <a:pt x="983" y="412"/>
                    <a:pt x="951" y="476"/>
                    <a:pt x="920" y="539"/>
                  </a:cubicBezTo>
                  <a:cubicBezTo>
                    <a:pt x="888" y="602"/>
                    <a:pt x="825" y="666"/>
                    <a:pt x="761" y="666"/>
                  </a:cubicBezTo>
                  <a:cubicBezTo>
                    <a:pt x="698" y="666"/>
                    <a:pt x="603" y="666"/>
                    <a:pt x="539" y="634"/>
                  </a:cubicBezTo>
                  <a:cubicBezTo>
                    <a:pt x="508" y="571"/>
                    <a:pt x="444" y="539"/>
                    <a:pt x="444" y="476"/>
                  </a:cubicBezTo>
                  <a:cubicBezTo>
                    <a:pt x="413" y="381"/>
                    <a:pt x="444" y="317"/>
                    <a:pt x="476" y="254"/>
                  </a:cubicBezTo>
                  <a:close/>
                  <a:moveTo>
                    <a:pt x="191" y="792"/>
                  </a:moveTo>
                  <a:cubicBezTo>
                    <a:pt x="222" y="729"/>
                    <a:pt x="286" y="697"/>
                    <a:pt x="318" y="697"/>
                  </a:cubicBezTo>
                  <a:cubicBezTo>
                    <a:pt x="381" y="697"/>
                    <a:pt x="444" y="697"/>
                    <a:pt x="476" y="729"/>
                  </a:cubicBezTo>
                  <a:cubicBezTo>
                    <a:pt x="539" y="761"/>
                    <a:pt x="571" y="824"/>
                    <a:pt x="571" y="856"/>
                  </a:cubicBezTo>
                  <a:cubicBezTo>
                    <a:pt x="603" y="919"/>
                    <a:pt x="571" y="951"/>
                    <a:pt x="539" y="1014"/>
                  </a:cubicBezTo>
                  <a:cubicBezTo>
                    <a:pt x="508" y="1046"/>
                    <a:pt x="476" y="1078"/>
                    <a:pt x="413" y="1109"/>
                  </a:cubicBezTo>
                  <a:cubicBezTo>
                    <a:pt x="381" y="1109"/>
                    <a:pt x="318" y="1109"/>
                    <a:pt x="254" y="1078"/>
                  </a:cubicBezTo>
                  <a:cubicBezTo>
                    <a:pt x="222" y="1046"/>
                    <a:pt x="191" y="983"/>
                    <a:pt x="159" y="951"/>
                  </a:cubicBezTo>
                  <a:cubicBezTo>
                    <a:pt x="159" y="888"/>
                    <a:pt x="159" y="824"/>
                    <a:pt x="191" y="792"/>
                  </a:cubicBezTo>
                  <a:close/>
                  <a:moveTo>
                    <a:pt x="381" y="571"/>
                  </a:moveTo>
                  <a:cubicBezTo>
                    <a:pt x="318" y="571"/>
                    <a:pt x="254" y="571"/>
                    <a:pt x="191" y="602"/>
                  </a:cubicBezTo>
                  <a:cubicBezTo>
                    <a:pt x="159" y="602"/>
                    <a:pt x="96" y="634"/>
                    <a:pt x="64" y="697"/>
                  </a:cubicBezTo>
                  <a:cubicBezTo>
                    <a:pt x="32" y="761"/>
                    <a:pt x="1" y="856"/>
                    <a:pt x="32" y="951"/>
                  </a:cubicBezTo>
                  <a:cubicBezTo>
                    <a:pt x="32" y="1046"/>
                    <a:pt x="96" y="1109"/>
                    <a:pt x="191" y="1173"/>
                  </a:cubicBezTo>
                  <a:cubicBezTo>
                    <a:pt x="286" y="1236"/>
                    <a:pt x="381" y="1268"/>
                    <a:pt x="476" y="1236"/>
                  </a:cubicBezTo>
                  <a:cubicBezTo>
                    <a:pt x="571" y="1236"/>
                    <a:pt x="634" y="1173"/>
                    <a:pt x="698" y="1109"/>
                  </a:cubicBezTo>
                  <a:cubicBezTo>
                    <a:pt x="729" y="1046"/>
                    <a:pt x="729" y="983"/>
                    <a:pt x="729" y="951"/>
                  </a:cubicBezTo>
                  <a:cubicBezTo>
                    <a:pt x="729" y="888"/>
                    <a:pt x="698" y="824"/>
                    <a:pt x="666" y="792"/>
                  </a:cubicBezTo>
                  <a:cubicBezTo>
                    <a:pt x="761" y="792"/>
                    <a:pt x="825" y="792"/>
                    <a:pt x="888" y="761"/>
                  </a:cubicBezTo>
                  <a:cubicBezTo>
                    <a:pt x="951" y="761"/>
                    <a:pt x="1015" y="697"/>
                    <a:pt x="1046" y="634"/>
                  </a:cubicBezTo>
                  <a:cubicBezTo>
                    <a:pt x="1110" y="539"/>
                    <a:pt x="1141" y="444"/>
                    <a:pt x="1110" y="349"/>
                  </a:cubicBezTo>
                  <a:cubicBezTo>
                    <a:pt x="1078" y="254"/>
                    <a:pt x="1015" y="159"/>
                    <a:pt x="920" y="95"/>
                  </a:cubicBezTo>
                  <a:cubicBezTo>
                    <a:pt x="793" y="0"/>
                    <a:pt x="698" y="0"/>
                    <a:pt x="603" y="0"/>
                  </a:cubicBezTo>
                  <a:cubicBezTo>
                    <a:pt x="476" y="32"/>
                    <a:pt x="413" y="95"/>
                    <a:pt x="349" y="190"/>
                  </a:cubicBezTo>
                  <a:cubicBezTo>
                    <a:pt x="286" y="254"/>
                    <a:pt x="286" y="317"/>
                    <a:pt x="286" y="381"/>
                  </a:cubicBezTo>
                  <a:cubicBezTo>
                    <a:pt x="286" y="476"/>
                    <a:pt x="318" y="539"/>
                    <a:pt x="381" y="571"/>
                  </a:cubicBezTo>
                  <a:lnTo>
                    <a:pt x="381" y="571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806550" y="4100825"/>
              <a:ext cx="450000" cy="498325"/>
            </a:xfrm>
            <a:custGeom>
              <a:avLst/>
              <a:gdLst/>
              <a:ahLst/>
              <a:cxnLst/>
              <a:rect l="l" t="t" r="r" b="b"/>
              <a:pathLst>
                <a:path w="18000" h="19933" extrusionOk="0">
                  <a:moveTo>
                    <a:pt x="476" y="5229"/>
                  </a:moveTo>
                  <a:lnTo>
                    <a:pt x="8493" y="222"/>
                  </a:lnTo>
                  <a:cubicBezTo>
                    <a:pt x="8873" y="1"/>
                    <a:pt x="9380" y="127"/>
                    <a:pt x="9634" y="508"/>
                  </a:cubicBezTo>
                  <a:lnTo>
                    <a:pt x="17746" y="13595"/>
                  </a:lnTo>
                  <a:cubicBezTo>
                    <a:pt x="17999" y="13975"/>
                    <a:pt x="17873" y="14482"/>
                    <a:pt x="17492" y="14704"/>
                  </a:cubicBezTo>
                  <a:lnTo>
                    <a:pt x="9476" y="19679"/>
                  </a:lnTo>
                  <a:cubicBezTo>
                    <a:pt x="9095" y="19932"/>
                    <a:pt x="8588" y="19805"/>
                    <a:pt x="8366" y="19425"/>
                  </a:cubicBezTo>
                  <a:lnTo>
                    <a:pt x="223" y="6338"/>
                  </a:lnTo>
                  <a:cubicBezTo>
                    <a:pt x="1" y="5958"/>
                    <a:pt x="96" y="5451"/>
                    <a:pt x="476" y="5229"/>
                  </a:cubicBezTo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856475" y="4271150"/>
              <a:ext cx="19025" cy="28550"/>
            </a:xfrm>
            <a:custGeom>
              <a:avLst/>
              <a:gdLst/>
              <a:ahLst/>
              <a:cxnLst/>
              <a:rect l="l" t="t" r="r" b="b"/>
              <a:pathLst>
                <a:path w="761" h="1142" extrusionOk="0">
                  <a:moveTo>
                    <a:pt x="0" y="793"/>
                  </a:moveTo>
                  <a:lnTo>
                    <a:pt x="32" y="1"/>
                  </a:lnTo>
                  <a:lnTo>
                    <a:pt x="761" y="349"/>
                  </a:lnTo>
                  <a:lnTo>
                    <a:pt x="729" y="1141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831125" y="4237075"/>
              <a:ext cx="23775" cy="35675"/>
            </a:xfrm>
            <a:custGeom>
              <a:avLst/>
              <a:gdLst/>
              <a:ahLst/>
              <a:cxnLst/>
              <a:rect l="l" t="t" r="r" b="b"/>
              <a:pathLst>
                <a:path w="951" h="1427" extrusionOk="0">
                  <a:moveTo>
                    <a:pt x="64" y="571"/>
                  </a:moveTo>
                  <a:lnTo>
                    <a:pt x="0" y="445"/>
                  </a:lnTo>
                  <a:lnTo>
                    <a:pt x="697" y="1"/>
                  </a:lnTo>
                  <a:lnTo>
                    <a:pt x="761" y="96"/>
                  </a:lnTo>
                  <a:cubicBezTo>
                    <a:pt x="729" y="223"/>
                    <a:pt x="729" y="381"/>
                    <a:pt x="729" y="540"/>
                  </a:cubicBezTo>
                  <a:cubicBezTo>
                    <a:pt x="729" y="698"/>
                    <a:pt x="761" y="857"/>
                    <a:pt x="792" y="1015"/>
                  </a:cubicBezTo>
                  <a:cubicBezTo>
                    <a:pt x="824" y="1110"/>
                    <a:pt x="887" y="1237"/>
                    <a:pt x="951" y="1332"/>
                  </a:cubicBezTo>
                  <a:lnTo>
                    <a:pt x="792" y="1427"/>
                  </a:lnTo>
                  <a:cubicBezTo>
                    <a:pt x="761" y="1332"/>
                    <a:pt x="697" y="1205"/>
                    <a:pt x="666" y="1078"/>
                  </a:cubicBezTo>
                  <a:cubicBezTo>
                    <a:pt x="602" y="952"/>
                    <a:pt x="602" y="793"/>
                    <a:pt x="571" y="635"/>
                  </a:cubicBezTo>
                  <a:cubicBezTo>
                    <a:pt x="571" y="508"/>
                    <a:pt x="571" y="350"/>
                    <a:pt x="602" y="254"/>
                  </a:cubicBezTo>
                  <a:lnTo>
                    <a:pt x="64" y="571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888150" y="4248975"/>
              <a:ext cx="42025" cy="64975"/>
            </a:xfrm>
            <a:custGeom>
              <a:avLst/>
              <a:gdLst/>
              <a:ahLst/>
              <a:cxnLst/>
              <a:rect l="l" t="t" r="r" b="b"/>
              <a:pathLst>
                <a:path w="1681" h="2599" extrusionOk="0">
                  <a:moveTo>
                    <a:pt x="1" y="1806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1" y="180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003025" y="4177675"/>
              <a:ext cx="42000" cy="64975"/>
            </a:xfrm>
            <a:custGeom>
              <a:avLst/>
              <a:gdLst/>
              <a:ahLst/>
              <a:cxnLst/>
              <a:rect l="l" t="t" r="r" b="b"/>
              <a:pathLst>
                <a:path w="1680" h="2599" extrusionOk="0">
                  <a:moveTo>
                    <a:pt x="0" y="1807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0" y="1807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980050" y="4267975"/>
              <a:ext cx="42000" cy="65000"/>
            </a:xfrm>
            <a:custGeom>
              <a:avLst/>
              <a:gdLst/>
              <a:ahLst/>
              <a:cxnLst/>
              <a:rect l="l" t="t" r="r" b="b"/>
              <a:pathLst>
                <a:path w="1680" h="2600" extrusionOk="0">
                  <a:moveTo>
                    <a:pt x="1" y="1839"/>
                  </a:moveTo>
                  <a:lnTo>
                    <a:pt x="32" y="1"/>
                  </a:lnTo>
                  <a:lnTo>
                    <a:pt x="1680" y="793"/>
                  </a:lnTo>
                  <a:lnTo>
                    <a:pt x="1648" y="2599"/>
                  </a:lnTo>
                  <a:lnTo>
                    <a:pt x="1" y="183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951525" y="4351950"/>
              <a:ext cx="42025" cy="64200"/>
            </a:xfrm>
            <a:custGeom>
              <a:avLst/>
              <a:gdLst/>
              <a:ahLst/>
              <a:cxnLst/>
              <a:rect l="l" t="t" r="r" b="b"/>
              <a:pathLst>
                <a:path w="1681" h="2568" extrusionOk="0">
                  <a:moveTo>
                    <a:pt x="1" y="1807"/>
                  </a:moveTo>
                  <a:lnTo>
                    <a:pt x="32" y="1"/>
                  </a:lnTo>
                  <a:lnTo>
                    <a:pt x="1680" y="761"/>
                  </a:lnTo>
                  <a:lnTo>
                    <a:pt x="1649" y="2567"/>
                  </a:lnTo>
                  <a:lnTo>
                    <a:pt x="1" y="1807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067200" y="4279875"/>
              <a:ext cx="42000" cy="64975"/>
            </a:xfrm>
            <a:custGeom>
              <a:avLst/>
              <a:gdLst/>
              <a:ahLst/>
              <a:cxnLst/>
              <a:rect l="l" t="t" r="r" b="b"/>
              <a:pathLst>
                <a:path w="1680" h="2599" extrusionOk="0">
                  <a:moveTo>
                    <a:pt x="0" y="1838"/>
                  </a:moveTo>
                  <a:lnTo>
                    <a:pt x="32" y="0"/>
                  </a:lnTo>
                  <a:lnTo>
                    <a:pt x="1680" y="792"/>
                  </a:lnTo>
                  <a:lnTo>
                    <a:pt x="1648" y="2598"/>
                  </a:lnTo>
                  <a:lnTo>
                    <a:pt x="0" y="1838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017275" y="4457325"/>
              <a:ext cx="42025" cy="64975"/>
            </a:xfrm>
            <a:custGeom>
              <a:avLst/>
              <a:gdLst/>
              <a:ahLst/>
              <a:cxnLst/>
              <a:rect l="l" t="t" r="r" b="b"/>
              <a:pathLst>
                <a:path w="1681" h="2599" extrusionOk="0">
                  <a:moveTo>
                    <a:pt x="1" y="1838"/>
                  </a:moveTo>
                  <a:lnTo>
                    <a:pt x="33" y="0"/>
                  </a:lnTo>
                  <a:lnTo>
                    <a:pt x="1680" y="792"/>
                  </a:lnTo>
                  <a:lnTo>
                    <a:pt x="1649" y="2598"/>
                  </a:lnTo>
                  <a:lnTo>
                    <a:pt x="1" y="1838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132950" y="4386025"/>
              <a:ext cx="42000" cy="64975"/>
            </a:xfrm>
            <a:custGeom>
              <a:avLst/>
              <a:gdLst/>
              <a:ahLst/>
              <a:cxnLst/>
              <a:rect l="l" t="t" r="r" b="b"/>
              <a:pathLst>
                <a:path w="1680" h="2599" extrusionOk="0">
                  <a:moveTo>
                    <a:pt x="0" y="1806"/>
                  </a:moveTo>
                  <a:lnTo>
                    <a:pt x="32" y="0"/>
                  </a:lnTo>
                  <a:lnTo>
                    <a:pt x="1680" y="761"/>
                  </a:lnTo>
                  <a:lnTo>
                    <a:pt x="1648" y="2599"/>
                  </a:lnTo>
                  <a:lnTo>
                    <a:pt x="0" y="180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5184425" y="4397900"/>
              <a:ext cx="19050" cy="28550"/>
            </a:xfrm>
            <a:custGeom>
              <a:avLst/>
              <a:gdLst/>
              <a:ahLst/>
              <a:cxnLst/>
              <a:rect l="l" t="t" r="r" b="b"/>
              <a:pathLst>
                <a:path w="762" h="1142" extrusionOk="0">
                  <a:moveTo>
                    <a:pt x="761" y="349"/>
                  </a:moveTo>
                  <a:lnTo>
                    <a:pt x="730" y="1141"/>
                  </a:lnTo>
                  <a:lnTo>
                    <a:pt x="1" y="824"/>
                  </a:lnTo>
                  <a:lnTo>
                    <a:pt x="33" y="1"/>
                  </a:lnTo>
                  <a:lnTo>
                    <a:pt x="761" y="349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205025" y="4424825"/>
              <a:ext cx="23800" cy="35675"/>
            </a:xfrm>
            <a:custGeom>
              <a:avLst/>
              <a:gdLst/>
              <a:ahLst/>
              <a:cxnLst/>
              <a:rect l="l" t="t" r="r" b="b"/>
              <a:pathLst>
                <a:path w="952" h="1427" extrusionOk="0">
                  <a:moveTo>
                    <a:pt x="888" y="856"/>
                  </a:moveTo>
                  <a:lnTo>
                    <a:pt x="951" y="983"/>
                  </a:lnTo>
                  <a:lnTo>
                    <a:pt x="254" y="1427"/>
                  </a:lnTo>
                  <a:lnTo>
                    <a:pt x="191" y="1332"/>
                  </a:lnTo>
                  <a:cubicBezTo>
                    <a:pt x="223" y="1205"/>
                    <a:pt x="223" y="1078"/>
                    <a:pt x="223" y="888"/>
                  </a:cubicBezTo>
                  <a:cubicBezTo>
                    <a:pt x="223" y="730"/>
                    <a:pt x="191" y="571"/>
                    <a:pt x="159" y="413"/>
                  </a:cubicBezTo>
                  <a:cubicBezTo>
                    <a:pt x="128" y="318"/>
                    <a:pt x="64" y="223"/>
                    <a:pt x="1" y="96"/>
                  </a:cubicBezTo>
                  <a:lnTo>
                    <a:pt x="159" y="1"/>
                  </a:lnTo>
                  <a:cubicBezTo>
                    <a:pt x="191" y="96"/>
                    <a:pt x="254" y="223"/>
                    <a:pt x="286" y="349"/>
                  </a:cubicBezTo>
                  <a:cubicBezTo>
                    <a:pt x="349" y="508"/>
                    <a:pt x="349" y="635"/>
                    <a:pt x="381" y="793"/>
                  </a:cubicBezTo>
                  <a:cubicBezTo>
                    <a:pt x="381" y="952"/>
                    <a:pt x="381" y="1078"/>
                    <a:pt x="349" y="1205"/>
                  </a:cubicBezTo>
                  <a:lnTo>
                    <a:pt x="888" y="856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811050" y="4533375"/>
              <a:ext cx="388975" cy="484825"/>
            </a:xfrm>
            <a:custGeom>
              <a:avLst/>
              <a:gdLst/>
              <a:ahLst/>
              <a:cxnLst/>
              <a:rect l="l" t="t" r="r" b="b"/>
              <a:pathLst>
                <a:path w="15559" h="19393" extrusionOk="0">
                  <a:moveTo>
                    <a:pt x="5926" y="127"/>
                  </a:moveTo>
                  <a:lnTo>
                    <a:pt x="14893" y="3074"/>
                  </a:lnTo>
                  <a:cubicBezTo>
                    <a:pt x="15337" y="3201"/>
                    <a:pt x="15559" y="3676"/>
                    <a:pt x="15432" y="4088"/>
                  </a:cubicBezTo>
                  <a:lnTo>
                    <a:pt x="10647" y="18759"/>
                  </a:lnTo>
                  <a:cubicBezTo>
                    <a:pt x="10520" y="19171"/>
                    <a:pt x="10045" y="19393"/>
                    <a:pt x="9633" y="19266"/>
                  </a:cubicBezTo>
                  <a:lnTo>
                    <a:pt x="634" y="16351"/>
                  </a:lnTo>
                  <a:cubicBezTo>
                    <a:pt x="222" y="16192"/>
                    <a:pt x="0" y="15749"/>
                    <a:pt x="127" y="15305"/>
                  </a:cubicBezTo>
                  <a:lnTo>
                    <a:pt x="4912" y="666"/>
                  </a:lnTo>
                  <a:cubicBezTo>
                    <a:pt x="5038" y="222"/>
                    <a:pt x="5514" y="0"/>
                    <a:pt x="5926" y="127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939375" y="4573775"/>
              <a:ext cx="260650" cy="444425"/>
            </a:xfrm>
            <a:custGeom>
              <a:avLst/>
              <a:gdLst/>
              <a:ahLst/>
              <a:cxnLst/>
              <a:rect l="l" t="t" r="r" b="b"/>
              <a:pathLst>
                <a:path w="10426" h="17777" extrusionOk="0">
                  <a:moveTo>
                    <a:pt x="5292" y="0"/>
                  </a:moveTo>
                  <a:lnTo>
                    <a:pt x="9760" y="1458"/>
                  </a:lnTo>
                  <a:cubicBezTo>
                    <a:pt x="10204" y="1585"/>
                    <a:pt x="10426" y="2060"/>
                    <a:pt x="10299" y="2472"/>
                  </a:cubicBezTo>
                  <a:lnTo>
                    <a:pt x="5514" y="17143"/>
                  </a:lnTo>
                  <a:cubicBezTo>
                    <a:pt x="5387" y="17555"/>
                    <a:pt x="4912" y="17777"/>
                    <a:pt x="4500" y="17650"/>
                  </a:cubicBezTo>
                  <a:lnTo>
                    <a:pt x="0" y="1619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973425" y="4755975"/>
              <a:ext cx="53900" cy="61025"/>
            </a:xfrm>
            <a:custGeom>
              <a:avLst/>
              <a:gdLst/>
              <a:ahLst/>
              <a:cxnLst/>
              <a:rect l="l" t="t" r="r" b="b"/>
              <a:pathLst>
                <a:path w="2156" h="2441" extrusionOk="0">
                  <a:moveTo>
                    <a:pt x="1522" y="95"/>
                  </a:moveTo>
                  <a:cubicBezTo>
                    <a:pt x="1775" y="190"/>
                    <a:pt x="1934" y="476"/>
                    <a:pt x="1839" y="761"/>
                  </a:cubicBezTo>
                  <a:cubicBezTo>
                    <a:pt x="1807" y="919"/>
                    <a:pt x="1680" y="1014"/>
                    <a:pt x="1554" y="1078"/>
                  </a:cubicBezTo>
                  <a:cubicBezTo>
                    <a:pt x="1617" y="1078"/>
                    <a:pt x="1680" y="1078"/>
                    <a:pt x="1744" y="1109"/>
                  </a:cubicBezTo>
                  <a:cubicBezTo>
                    <a:pt x="2029" y="1173"/>
                    <a:pt x="2156" y="1490"/>
                    <a:pt x="2092" y="1743"/>
                  </a:cubicBezTo>
                  <a:cubicBezTo>
                    <a:pt x="1997" y="2028"/>
                    <a:pt x="1712" y="2187"/>
                    <a:pt x="1427" y="2092"/>
                  </a:cubicBezTo>
                  <a:cubicBezTo>
                    <a:pt x="1142" y="1997"/>
                    <a:pt x="1015" y="1711"/>
                    <a:pt x="1110" y="1426"/>
                  </a:cubicBezTo>
                  <a:cubicBezTo>
                    <a:pt x="983" y="1838"/>
                    <a:pt x="1047" y="2123"/>
                    <a:pt x="1268" y="2440"/>
                  </a:cubicBezTo>
                  <a:lnTo>
                    <a:pt x="318" y="2123"/>
                  </a:lnTo>
                  <a:cubicBezTo>
                    <a:pt x="635" y="2028"/>
                    <a:pt x="952" y="1743"/>
                    <a:pt x="1047" y="1426"/>
                  </a:cubicBezTo>
                  <a:cubicBezTo>
                    <a:pt x="983" y="1680"/>
                    <a:pt x="666" y="1838"/>
                    <a:pt x="413" y="1743"/>
                  </a:cubicBezTo>
                  <a:cubicBezTo>
                    <a:pt x="128" y="1648"/>
                    <a:pt x="1" y="1363"/>
                    <a:pt x="64" y="1109"/>
                  </a:cubicBezTo>
                  <a:cubicBezTo>
                    <a:pt x="159" y="824"/>
                    <a:pt x="445" y="666"/>
                    <a:pt x="730" y="761"/>
                  </a:cubicBezTo>
                  <a:cubicBezTo>
                    <a:pt x="793" y="792"/>
                    <a:pt x="857" y="824"/>
                    <a:pt x="888" y="856"/>
                  </a:cubicBezTo>
                  <a:cubicBezTo>
                    <a:pt x="825" y="729"/>
                    <a:pt x="793" y="571"/>
                    <a:pt x="857" y="444"/>
                  </a:cubicBezTo>
                  <a:cubicBezTo>
                    <a:pt x="952" y="159"/>
                    <a:pt x="1237" y="0"/>
                    <a:pt x="1522" y="95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941750" y="4558725"/>
              <a:ext cx="25375" cy="35675"/>
            </a:xfrm>
            <a:custGeom>
              <a:avLst/>
              <a:gdLst/>
              <a:ahLst/>
              <a:cxnLst/>
              <a:rect l="l" t="t" r="r" b="b"/>
              <a:pathLst>
                <a:path w="1015" h="1427" extrusionOk="0">
                  <a:moveTo>
                    <a:pt x="444" y="729"/>
                  </a:moveTo>
                  <a:lnTo>
                    <a:pt x="856" y="222"/>
                  </a:lnTo>
                  <a:lnTo>
                    <a:pt x="856" y="856"/>
                  </a:lnTo>
                  <a:close/>
                  <a:moveTo>
                    <a:pt x="0" y="1077"/>
                  </a:moveTo>
                  <a:lnTo>
                    <a:pt x="159" y="1141"/>
                  </a:lnTo>
                  <a:lnTo>
                    <a:pt x="381" y="824"/>
                  </a:lnTo>
                  <a:lnTo>
                    <a:pt x="856" y="982"/>
                  </a:lnTo>
                  <a:lnTo>
                    <a:pt x="856" y="1363"/>
                  </a:lnTo>
                  <a:lnTo>
                    <a:pt x="1014" y="1426"/>
                  </a:lnTo>
                  <a:lnTo>
                    <a:pt x="983" y="32"/>
                  </a:lnTo>
                  <a:lnTo>
                    <a:pt x="856" y="0"/>
                  </a:lnTo>
                  <a:lnTo>
                    <a:pt x="0" y="1077"/>
                  </a:lnTo>
                  <a:lnTo>
                    <a:pt x="0" y="1077"/>
                  </a:ln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934625" y="4594375"/>
              <a:ext cx="25375" cy="27750"/>
            </a:xfrm>
            <a:custGeom>
              <a:avLst/>
              <a:gdLst/>
              <a:ahLst/>
              <a:cxnLst/>
              <a:rect l="l" t="t" r="r" b="b"/>
              <a:pathLst>
                <a:path w="1015" h="1110" extrusionOk="0">
                  <a:moveTo>
                    <a:pt x="507" y="697"/>
                  </a:moveTo>
                  <a:lnTo>
                    <a:pt x="507" y="665"/>
                  </a:lnTo>
                  <a:lnTo>
                    <a:pt x="539" y="665"/>
                  </a:lnTo>
                  <a:cubicBezTo>
                    <a:pt x="476" y="792"/>
                    <a:pt x="539" y="919"/>
                    <a:pt x="666" y="951"/>
                  </a:cubicBezTo>
                  <a:cubicBezTo>
                    <a:pt x="792" y="1014"/>
                    <a:pt x="951" y="919"/>
                    <a:pt x="983" y="792"/>
                  </a:cubicBezTo>
                  <a:cubicBezTo>
                    <a:pt x="1014" y="665"/>
                    <a:pt x="951" y="539"/>
                    <a:pt x="824" y="507"/>
                  </a:cubicBezTo>
                  <a:cubicBezTo>
                    <a:pt x="792" y="507"/>
                    <a:pt x="761" y="475"/>
                    <a:pt x="729" y="475"/>
                  </a:cubicBezTo>
                  <a:cubicBezTo>
                    <a:pt x="792" y="475"/>
                    <a:pt x="856" y="412"/>
                    <a:pt x="856" y="349"/>
                  </a:cubicBezTo>
                  <a:cubicBezTo>
                    <a:pt x="919" y="222"/>
                    <a:pt x="856" y="95"/>
                    <a:pt x="729" y="32"/>
                  </a:cubicBezTo>
                  <a:cubicBezTo>
                    <a:pt x="602" y="0"/>
                    <a:pt x="444" y="63"/>
                    <a:pt x="412" y="190"/>
                  </a:cubicBezTo>
                  <a:cubicBezTo>
                    <a:pt x="381" y="254"/>
                    <a:pt x="412" y="349"/>
                    <a:pt x="444" y="380"/>
                  </a:cubicBezTo>
                  <a:cubicBezTo>
                    <a:pt x="412" y="380"/>
                    <a:pt x="381" y="349"/>
                    <a:pt x="349" y="349"/>
                  </a:cubicBezTo>
                  <a:cubicBezTo>
                    <a:pt x="222" y="317"/>
                    <a:pt x="95" y="380"/>
                    <a:pt x="64" y="507"/>
                  </a:cubicBezTo>
                  <a:cubicBezTo>
                    <a:pt x="0" y="634"/>
                    <a:pt x="95" y="761"/>
                    <a:pt x="222" y="792"/>
                  </a:cubicBezTo>
                  <a:cubicBezTo>
                    <a:pt x="349" y="856"/>
                    <a:pt x="476" y="792"/>
                    <a:pt x="507" y="665"/>
                  </a:cubicBezTo>
                  <a:lnTo>
                    <a:pt x="507" y="665"/>
                  </a:lnTo>
                  <a:lnTo>
                    <a:pt x="507" y="697"/>
                  </a:lnTo>
                  <a:cubicBezTo>
                    <a:pt x="412" y="824"/>
                    <a:pt x="285" y="951"/>
                    <a:pt x="159" y="982"/>
                  </a:cubicBezTo>
                  <a:lnTo>
                    <a:pt x="602" y="1109"/>
                  </a:lnTo>
                  <a:cubicBezTo>
                    <a:pt x="507" y="982"/>
                    <a:pt x="476" y="856"/>
                    <a:pt x="507" y="69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993250" y="4758350"/>
              <a:ext cx="34075" cy="58650"/>
            </a:xfrm>
            <a:custGeom>
              <a:avLst/>
              <a:gdLst/>
              <a:ahLst/>
              <a:cxnLst/>
              <a:rect l="l" t="t" r="r" b="b"/>
              <a:pathLst>
                <a:path w="1363" h="2346" extrusionOk="0">
                  <a:moveTo>
                    <a:pt x="729" y="0"/>
                  </a:moveTo>
                  <a:cubicBezTo>
                    <a:pt x="982" y="95"/>
                    <a:pt x="1141" y="381"/>
                    <a:pt x="1046" y="666"/>
                  </a:cubicBezTo>
                  <a:cubicBezTo>
                    <a:pt x="1014" y="824"/>
                    <a:pt x="887" y="919"/>
                    <a:pt x="761" y="983"/>
                  </a:cubicBezTo>
                  <a:cubicBezTo>
                    <a:pt x="824" y="983"/>
                    <a:pt x="887" y="983"/>
                    <a:pt x="951" y="1014"/>
                  </a:cubicBezTo>
                  <a:cubicBezTo>
                    <a:pt x="1236" y="1078"/>
                    <a:pt x="1363" y="1395"/>
                    <a:pt x="1299" y="1648"/>
                  </a:cubicBezTo>
                  <a:cubicBezTo>
                    <a:pt x="1204" y="1933"/>
                    <a:pt x="919" y="2092"/>
                    <a:pt x="634" y="1997"/>
                  </a:cubicBezTo>
                  <a:cubicBezTo>
                    <a:pt x="349" y="1902"/>
                    <a:pt x="222" y="1616"/>
                    <a:pt x="317" y="1331"/>
                  </a:cubicBezTo>
                  <a:cubicBezTo>
                    <a:pt x="190" y="1743"/>
                    <a:pt x="254" y="2028"/>
                    <a:pt x="475" y="2345"/>
                  </a:cubicBezTo>
                  <a:lnTo>
                    <a:pt x="0" y="2187"/>
                  </a:lnTo>
                  <a:lnTo>
                    <a:pt x="729" y="0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043150" y="4954025"/>
              <a:ext cx="25375" cy="36450"/>
            </a:xfrm>
            <a:custGeom>
              <a:avLst/>
              <a:gdLst/>
              <a:ahLst/>
              <a:cxnLst/>
              <a:rect l="l" t="t" r="r" b="b"/>
              <a:pathLst>
                <a:path w="1015" h="1458" extrusionOk="0">
                  <a:moveTo>
                    <a:pt x="159" y="571"/>
                  </a:moveTo>
                  <a:lnTo>
                    <a:pt x="191" y="1236"/>
                  </a:lnTo>
                  <a:lnTo>
                    <a:pt x="571" y="729"/>
                  </a:lnTo>
                  <a:close/>
                  <a:moveTo>
                    <a:pt x="0" y="0"/>
                  </a:moveTo>
                  <a:lnTo>
                    <a:pt x="159" y="64"/>
                  </a:lnTo>
                  <a:lnTo>
                    <a:pt x="159" y="444"/>
                  </a:lnTo>
                  <a:lnTo>
                    <a:pt x="666" y="602"/>
                  </a:lnTo>
                  <a:lnTo>
                    <a:pt x="888" y="285"/>
                  </a:lnTo>
                  <a:lnTo>
                    <a:pt x="1014" y="349"/>
                  </a:lnTo>
                  <a:lnTo>
                    <a:pt x="191" y="1458"/>
                  </a:lnTo>
                  <a:lnTo>
                    <a:pt x="64" y="139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050275" y="4926300"/>
              <a:ext cx="25375" cy="27750"/>
            </a:xfrm>
            <a:custGeom>
              <a:avLst/>
              <a:gdLst/>
              <a:ahLst/>
              <a:cxnLst/>
              <a:rect l="l" t="t" r="r" b="b"/>
              <a:pathLst>
                <a:path w="1015" h="1110" extrusionOk="0">
                  <a:moveTo>
                    <a:pt x="508" y="444"/>
                  </a:moveTo>
                  <a:lnTo>
                    <a:pt x="508" y="475"/>
                  </a:lnTo>
                  <a:lnTo>
                    <a:pt x="508" y="475"/>
                  </a:lnTo>
                  <a:cubicBezTo>
                    <a:pt x="539" y="349"/>
                    <a:pt x="666" y="285"/>
                    <a:pt x="793" y="317"/>
                  </a:cubicBezTo>
                  <a:cubicBezTo>
                    <a:pt x="920" y="349"/>
                    <a:pt x="1015" y="475"/>
                    <a:pt x="951" y="602"/>
                  </a:cubicBezTo>
                  <a:cubicBezTo>
                    <a:pt x="920" y="729"/>
                    <a:pt x="793" y="824"/>
                    <a:pt x="666" y="761"/>
                  </a:cubicBezTo>
                  <a:cubicBezTo>
                    <a:pt x="634" y="761"/>
                    <a:pt x="603" y="729"/>
                    <a:pt x="571" y="729"/>
                  </a:cubicBezTo>
                  <a:cubicBezTo>
                    <a:pt x="603" y="792"/>
                    <a:pt x="634" y="856"/>
                    <a:pt x="603" y="919"/>
                  </a:cubicBezTo>
                  <a:cubicBezTo>
                    <a:pt x="571" y="1046"/>
                    <a:pt x="413" y="1109"/>
                    <a:pt x="286" y="1078"/>
                  </a:cubicBezTo>
                  <a:cubicBezTo>
                    <a:pt x="159" y="1046"/>
                    <a:pt x="96" y="887"/>
                    <a:pt x="127" y="761"/>
                  </a:cubicBezTo>
                  <a:cubicBezTo>
                    <a:pt x="159" y="697"/>
                    <a:pt x="222" y="666"/>
                    <a:pt x="286" y="634"/>
                  </a:cubicBezTo>
                  <a:cubicBezTo>
                    <a:pt x="254" y="634"/>
                    <a:pt x="222" y="634"/>
                    <a:pt x="191" y="602"/>
                  </a:cubicBezTo>
                  <a:cubicBezTo>
                    <a:pt x="64" y="571"/>
                    <a:pt x="1" y="444"/>
                    <a:pt x="32" y="317"/>
                  </a:cubicBezTo>
                  <a:cubicBezTo>
                    <a:pt x="64" y="190"/>
                    <a:pt x="222" y="127"/>
                    <a:pt x="349" y="159"/>
                  </a:cubicBezTo>
                  <a:cubicBezTo>
                    <a:pt x="444" y="190"/>
                    <a:pt x="539" y="349"/>
                    <a:pt x="476" y="475"/>
                  </a:cubicBezTo>
                  <a:lnTo>
                    <a:pt x="476" y="475"/>
                  </a:lnTo>
                  <a:lnTo>
                    <a:pt x="508" y="412"/>
                  </a:lnTo>
                  <a:cubicBezTo>
                    <a:pt x="508" y="254"/>
                    <a:pt x="476" y="95"/>
                    <a:pt x="413" y="0"/>
                  </a:cubicBezTo>
                  <a:lnTo>
                    <a:pt x="856" y="127"/>
                  </a:lnTo>
                  <a:cubicBezTo>
                    <a:pt x="698" y="190"/>
                    <a:pt x="603" y="285"/>
                    <a:pt x="508" y="444"/>
                  </a:cubicBez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284500" y="4366225"/>
              <a:ext cx="184625" cy="184600"/>
            </a:xfrm>
            <a:custGeom>
              <a:avLst/>
              <a:gdLst/>
              <a:ahLst/>
              <a:cxnLst/>
              <a:rect l="l" t="t" r="r" b="b"/>
              <a:pathLst>
                <a:path w="7385" h="7384" extrusionOk="0">
                  <a:moveTo>
                    <a:pt x="3677" y="7383"/>
                  </a:moveTo>
                  <a:cubicBezTo>
                    <a:pt x="5705" y="7383"/>
                    <a:pt x="7384" y="5735"/>
                    <a:pt x="7384" y="3676"/>
                  </a:cubicBezTo>
                  <a:cubicBezTo>
                    <a:pt x="7384" y="1648"/>
                    <a:pt x="5705" y="0"/>
                    <a:pt x="3677" y="0"/>
                  </a:cubicBezTo>
                  <a:cubicBezTo>
                    <a:pt x="1649" y="0"/>
                    <a:pt x="1" y="1648"/>
                    <a:pt x="1" y="3676"/>
                  </a:cubicBezTo>
                  <a:cubicBezTo>
                    <a:pt x="1" y="5735"/>
                    <a:pt x="1649" y="7383"/>
                    <a:pt x="3677" y="73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376400" y="4366225"/>
              <a:ext cx="92725" cy="184600"/>
            </a:xfrm>
            <a:custGeom>
              <a:avLst/>
              <a:gdLst/>
              <a:ahLst/>
              <a:cxnLst/>
              <a:rect l="l" t="t" r="r" b="b"/>
              <a:pathLst>
                <a:path w="3709" h="7384" extrusionOk="0">
                  <a:moveTo>
                    <a:pt x="1" y="0"/>
                  </a:moveTo>
                  <a:cubicBezTo>
                    <a:pt x="2029" y="0"/>
                    <a:pt x="3708" y="1648"/>
                    <a:pt x="3708" y="3676"/>
                  </a:cubicBezTo>
                  <a:cubicBezTo>
                    <a:pt x="3708" y="5735"/>
                    <a:pt x="2029" y="7383"/>
                    <a:pt x="1" y="738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330450" y="4412150"/>
              <a:ext cx="91925" cy="91925"/>
            </a:xfrm>
            <a:custGeom>
              <a:avLst/>
              <a:gdLst/>
              <a:ahLst/>
              <a:cxnLst/>
              <a:rect l="l" t="t" r="r" b="b"/>
              <a:pathLst>
                <a:path w="3677" h="3677" extrusionOk="0">
                  <a:moveTo>
                    <a:pt x="1680" y="96"/>
                  </a:moveTo>
                  <a:cubicBezTo>
                    <a:pt x="2662" y="1"/>
                    <a:pt x="3518" y="730"/>
                    <a:pt x="3581" y="1712"/>
                  </a:cubicBezTo>
                  <a:cubicBezTo>
                    <a:pt x="3676" y="2663"/>
                    <a:pt x="2948" y="3518"/>
                    <a:pt x="1997" y="3613"/>
                  </a:cubicBezTo>
                  <a:cubicBezTo>
                    <a:pt x="1015" y="3677"/>
                    <a:pt x="159" y="2980"/>
                    <a:pt x="96" y="1997"/>
                  </a:cubicBezTo>
                  <a:cubicBezTo>
                    <a:pt x="1" y="1047"/>
                    <a:pt x="730" y="191"/>
                    <a:pt x="1680" y="96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314600" y="4396325"/>
              <a:ext cx="123625" cy="123600"/>
            </a:xfrm>
            <a:custGeom>
              <a:avLst/>
              <a:gdLst/>
              <a:ahLst/>
              <a:cxnLst/>
              <a:rect l="l" t="t" r="r" b="b"/>
              <a:pathLst>
                <a:path w="4945" h="4944" extrusionOk="0">
                  <a:moveTo>
                    <a:pt x="3582" y="507"/>
                  </a:moveTo>
                  <a:cubicBezTo>
                    <a:pt x="3677" y="539"/>
                    <a:pt x="3772" y="444"/>
                    <a:pt x="3708" y="349"/>
                  </a:cubicBezTo>
                  <a:cubicBezTo>
                    <a:pt x="3708" y="349"/>
                    <a:pt x="3677" y="317"/>
                    <a:pt x="3677" y="317"/>
                  </a:cubicBezTo>
                  <a:lnTo>
                    <a:pt x="3677" y="317"/>
                  </a:lnTo>
                  <a:lnTo>
                    <a:pt x="3645" y="317"/>
                  </a:lnTo>
                  <a:lnTo>
                    <a:pt x="3645" y="285"/>
                  </a:lnTo>
                  <a:lnTo>
                    <a:pt x="3613" y="285"/>
                  </a:lnTo>
                  <a:lnTo>
                    <a:pt x="3613" y="285"/>
                  </a:lnTo>
                  <a:lnTo>
                    <a:pt x="3613" y="285"/>
                  </a:lnTo>
                  <a:lnTo>
                    <a:pt x="3582" y="285"/>
                  </a:lnTo>
                  <a:lnTo>
                    <a:pt x="3582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18" y="254"/>
                  </a:lnTo>
                  <a:lnTo>
                    <a:pt x="3518" y="222"/>
                  </a:lnTo>
                  <a:lnTo>
                    <a:pt x="3487" y="222"/>
                  </a:lnTo>
                  <a:lnTo>
                    <a:pt x="3487" y="222"/>
                  </a:lnTo>
                  <a:lnTo>
                    <a:pt x="3455" y="222"/>
                  </a:lnTo>
                  <a:lnTo>
                    <a:pt x="3455" y="222"/>
                  </a:lnTo>
                  <a:lnTo>
                    <a:pt x="3423" y="190"/>
                  </a:lnTo>
                  <a:lnTo>
                    <a:pt x="3423" y="190"/>
                  </a:lnTo>
                  <a:lnTo>
                    <a:pt x="3423" y="190"/>
                  </a:lnTo>
                  <a:lnTo>
                    <a:pt x="3392" y="190"/>
                  </a:lnTo>
                  <a:lnTo>
                    <a:pt x="3392" y="190"/>
                  </a:lnTo>
                  <a:lnTo>
                    <a:pt x="3360" y="190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59"/>
                  </a:lnTo>
                  <a:lnTo>
                    <a:pt x="3296" y="159"/>
                  </a:lnTo>
                  <a:cubicBezTo>
                    <a:pt x="3201" y="127"/>
                    <a:pt x="3106" y="254"/>
                    <a:pt x="3201" y="317"/>
                  </a:cubicBezTo>
                  <a:cubicBezTo>
                    <a:pt x="3201" y="317"/>
                    <a:pt x="3233" y="349"/>
                    <a:pt x="3233" y="349"/>
                  </a:cubicBezTo>
                  <a:lnTo>
                    <a:pt x="3233" y="349"/>
                  </a:lnTo>
                  <a:lnTo>
                    <a:pt x="3233" y="349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296" y="380"/>
                  </a:lnTo>
                  <a:lnTo>
                    <a:pt x="3328" y="380"/>
                  </a:lnTo>
                  <a:lnTo>
                    <a:pt x="3328" y="380"/>
                  </a:lnTo>
                  <a:lnTo>
                    <a:pt x="3360" y="380"/>
                  </a:lnTo>
                  <a:lnTo>
                    <a:pt x="3360" y="380"/>
                  </a:lnTo>
                  <a:lnTo>
                    <a:pt x="3360" y="380"/>
                  </a:lnTo>
                  <a:lnTo>
                    <a:pt x="3392" y="412"/>
                  </a:lnTo>
                  <a:lnTo>
                    <a:pt x="3392" y="412"/>
                  </a:lnTo>
                  <a:lnTo>
                    <a:pt x="3423" y="412"/>
                  </a:lnTo>
                  <a:lnTo>
                    <a:pt x="3423" y="412"/>
                  </a:lnTo>
                  <a:lnTo>
                    <a:pt x="3423" y="412"/>
                  </a:lnTo>
                  <a:lnTo>
                    <a:pt x="3455" y="412"/>
                  </a:lnTo>
                  <a:lnTo>
                    <a:pt x="3455" y="444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518" y="444"/>
                  </a:lnTo>
                  <a:lnTo>
                    <a:pt x="3518" y="475"/>
                  </a:lnTo>
                  <a:lnTo>
                    <a:pt x="3550" y="475"/>
                  </a:lnTo>
                  <a:lnTo>
                    <a:pt x="3550" y="475"/>
                  </a:lnTo>
                  <a:lnTo>
                    <a:pt x="3550" y="475"/>
                  </a:lnTo>
                  <a:lnTo>
                    <a:pt x="3582" y="475"/>
                  </a:lnTo>
                  <a:close/>
                  <a:moveTo>
                    <a:pt x="4310" y="1109"/>
                  </a:moveTo>
                  <a:cubicBezTo>
                    <a:pt x="4374" y="1204"/>
                    <a:pt x="4501" y="1141"/>
                    <a:pt x="4469" y="1046"/>
                  </a:cubicBezTo>
                  <a:cubicBezTo>
                    <a:pt x="4469" y="1014"/>
                    <a:pt x="4469" y="1014"/>
                    <a:pt x="4469" y="982"/>
                  </a:cubicBezTo>
                  <a:lnTo>
                    <a:pt x="4437" y="982"/>
                  </a:lnTo>
                  <a:lnTo>
                    <a:pt x="4437" y="982"/>
                  </a:lnTo>
                  <a:lnTo>
                    <a:pt x="4437" y="951"/>
                  </a:lnTo>
                  <a:lnTo>
                    <a:pt x="4437" y="951"/>
                  </a:lnTo>
                  <a:lnTo>
                    <a:pt x="4406" y="951"/>
                  </a:lnTo>
                  <a:lnTo>
                    <a:pt x="4406" y="919"/>
                  </a:lnTo>
                  <a:lnTo>
                    <a:pt x="4406" y="919"/>
                  </a:lnTo>
                  <a:lnTo>
                    <a:pt x="4374" y="919"/>
                  </a:lnTo>
                  <a:lnTo>
                    <a:pt x="4374" y="887"/>
                  </a:lnTo>
                  <a:lnTo>
                    <a:pt x="4374" y="887"/>
                  </a:lnTo>
                  <a:lnTo>
                    <a:pt x="4342" y="887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10" y="824"/>
                  </a:lnTo>
                  <a:lnTo>
                    <a:pt x="4310" y="824"/>
                  </a:lnTo>
                  <a:lnTo>
                    <a:pt x="4310" y="824"/>
                  </a:lnTo>
                  <a:lnTo>
                    <a:pt x="4310" y="792"/>
                  </a:lnTo>
                  <a:lnTo>
                    <a:pt x="4279" y="792"/>
                  </a:lnTo>
                  <a:lnTo>
                    <a:pt x="4279" y="792"/>
                  </a:lnTo>
                  <a:lnTo>
                    <a:pt x="4279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29"/>
                  </a:lnTo>
                  <a:lnTo>
                    <a:pt x="4215" y="729"/>
                  </a:lnTo>
                  <a:lnTo>
                    <a:pt x="4215" y="729"/>
                  </a:lnTo>
                  <a:lnTo>
                    <a:pt x="4215" y="697"/>
                  </a:lnTo>
                  <a:lnTo>
                    <a:pt x="4184" y="697"/>
                  </a:lnTo>
                  <a:lnTo>
                    <a:pt x="4184" y="697"/>
                  </a:lnTo>
                  <a:lnTo>
                    <a:pt x="4184" y="697"/>
                  </a:lnTo>
                  <a:cubicBezTo>
                    <a:pt x="4152" y="666"/>
                    <a:pt x="4089" y="634"/>
                    <a:pt x="4057" y="666"/>
                  </a:cubicBezTo>
                  <a:cubicBezTo>
                    <a:pt x="3994" y="729"/>
                    <a:pt x="3994" y="792"/>
                    <a:pt x="4025" y="824"/>
                  </a:cubicBezTo>
                  <a:lnTo>
                    <a:pt x="4057" y="824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89" y="887"/>
                  </a:lnTo>
                  <a:lnTo>
                    <a:pt x="4089" y="887"/>
                  </a:lnTo>
                  <a:lnTo>
                    <a:pt x="4089" y="887"/>
                  </a:lnTo>
                  <a:lnTo>
                    <a:pt x="4120" y="887"/>
                  </a:lnTo>
                  <a:lnTo>
                    <a:pt x="4120" y="919"/>
                  </a:lnTo>
                  <a:lnTo>
                    <a:pt x="4120" y="919"/>
                  </a:lnTo>
                  <a:lnTo>
                    <a:pt x="4152" y="919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84" y="982"/>
                  </a:lnTo>
                  <a:lnTo>
                    <a:pt x="4184" y="982"/>
                  </a:lnTo>
                  <a:lnTo>
                    <a:pt x="4184" y="982"/>
                  </a:lnTo>
                  <a:lnTo>
                    <a:pt x="4215" y="1014"/>
                  </a:lnTo>
                  <a:lnTo>
                    <a:pt x="4215" y="1014"/>
                  </a:lnTo>
                  <a:lnTo>
                    <a:pt x="4215" y="1014"/>
                  </a:lnTo>
                  <a:lnTo>
                    <a:pt x="4215" y="1046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47" y="1078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279" y="1109"/>
                  </a:lnTo>
                  <a:lnTo>
                    <a:pt x="4279" y="1109"/>
                  </a:lnTo>
                  <a:close/>
                  <a:moveTo>
                    <a:pt x="4691" y="1996"/>
                  </a:moveTo>
                  <a:cubicBezTo>
                    <a:pt x="4722" y="2092"/>
                    <a:pt x="4881" y="2092"/>
                    <a:pt x="4881" y="1965"/>
                  </a:cubicBezTo>
                  <a:cubicBezTo>
                    <a:pt x="4881" y="1965"/>
                    <a:pt x="4881" y="1933"/>
                    <a:pt x="4881" y="1933"/>
                  </a:cubicBezTo>
                  <a:lnTo>
                    <a:pt x="4881" y="1933"/>
                  </a:lnTo>
                  <a:lnTo>
                    <a:pt x="4881" y="1901"/>
                  </a:lnTo>
                  <a:lnTo>
                    <a:pt x="4881" y="1901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38"/>
                  </a:lnTo>
                  <a:lnTo>
                    <a:pt x="4849" y="1838"/>
                  </a:lnTo>
                  <a:lnTo>
                    <a:pt x="4849" y="1806"/>
                  </a:lnTo>
                  <a:lnTo>
                    <a:pt x="4849" y="1806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3"/>
                  </a:lnTo>
                  <a:lnTo>
                    <a:pt x="4849" y="1743"/>
                  </a:lnTo>
                  <a:lnTo>
                    <a:pt x="4817" y="1711"/>
                  </a:lnTo>
                  <a:lnTo>
                    <a:pt x="4817" y="1711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8"/>
                  </a:lnTo>
                  <a:lnTo>
                    <a:pt x="4817" y="1648"/>
                  </a:lnTo>
                  <a:lnTo>
                    <a:pt x="4786" y="1648"/>
                  </a:lnTo>
                  <a:lnTo>
                    <a:pt x="4786" y="1616"/>
                  </a:lnTo>
                  <a:lnTo>
                    <a:pt x="4786" y="1616"/>
                  </a:lnTo>
                  <a:lnTo>
                    <a:pt x="4786" y="1585"/>
                  </a:lnTo>
                  <a:lnTo>
                    <a:pt x="4786" y="1585"/>
                  </a:lnTo>
                  <a:lnTo>
                    <a:pt x="4786" y="1553"/>
                  </a:lnTo>
                  <a:lnTo>
                    <a:pt x="4754" y="1553"/>
                  </a:lnTo>
                  <a:lnTo>
                    <a:pt x="4754" y="1553"/>
                  </a:lnTo>
                  <a:cubicBezTo>
                    <a:pt x="4722" y="1426"/>
                    <a:pt x="4564" y="1458"/>
                    <a:pt x="4564" y="1585"/>
                  </a:cubicBezTo>
                  <a:cubicBezTo>
                    <a:pt x="4564" y="1585"/>
                    <a:pt x="4564" y="1616"/>
                    <a:pt x="4596" y="1616"/>
                  </a:cubicBezTo>
                  <a:lnTo>
                    <a:pt x="4596" y="1616"/>
                  </a:lnTo>
                  <a:lnTo>
                    <a:pt x="4596" y="1648"/>
                  </a:lnTo>
                  <a:lnTo>
                    <a:pt x="4596" y="1648"/>
                  </a:lnTo>
                  <a:lnTo>
                    <a:pt x="4596" y="1648"/>
                  </a:lnTo>
                  <a:lnTo>
                    <a:pt x="4596" y="1680"/>
                  </a:lnTo>
                  <a:lnTo>
                    <a:pt x="4596" y="1680"/>
                  </a:lnTo>
                  <a:lnTo>
                    <a:pt x="4627" y="1711"/>
                  </a:lnTo>
                  <a:lnTo>
                    <a:pt x="4627" y="1711"/>
                  </a:lnTo>
                  <a:lnTo>
                    <a:pt x="4627" y="1743"/>
                  </a:lnTo>
                  <a:lnTo>
                    <a:pt x="4627" y="1743"/>
                  </a:lnTo>
                  <a:lnTo>
                    <a:pt x="4627" y="1743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59" y="1806"/>
                  </a:lnTo>
                  <a:lnTo>
                    <a:pt x="4659" y="1806"/>
                  </a:lnTo>
                  <a:lnTo>
                    <a:pt x="4659" y="1838"/>
                  </a:lnTo>
                  <a:lnTo>
                    <a:pt x="4659" y="1838"/>
                  </a:lnTo>
                  <a:lnTo>
                    <a:pt x="4659" y="1838"/>
                  </a:lnTo>
                  <a:lnTo>
                    <a:pt x="4659" y="1870"/>
                  </a:lnTo>
                  <a:lnTo>
                    <a:pt x="4659" y="1870"/>
                  </a:lnTo>
                  <a:lnTo>
                    <a:pt x="4659" y="1901"/>
                  </a:lnTo>
                  <a:lnTo>
                    <a:pt x="4691" y="1901"/>
                  </a:lnTo>
                  <a:lnTo>
                    <a:pt x="4691" y="1933"/>
                  </a:lnTo>
                  <a:lnTo>
                    <a:pt x="4691" y="1933"/>
                  </a:lnTo>
                  <a:lnTo>
                    <a:pt x="4691" y="1933"/>
                  </a:lnTo>
                  <a:lnTo>
                    <a:pt x="4691" y="1965"/>
                  </a:lnTo>
                  <a:lnTo>
                    <a:pt x="4691" y="1965"/>
                  </a:lnTo>
                  <a:close/>
                  <a:moveTo>
                    <a:pt x="4722" y="2947"/>
                  </a:moveTo>
                  <a:cubicBezTo>
                    <a:pt x="4691" y="3042"/>
                    <a:pt x="4817" y="3106"/>
                    <a:pt x="4881" y="3010"/>
                  </a:cubicBezTo>
                  <a:cubicBezTo>
                    <a:pt x="4881" y="3010"/>
                    <a:pt x="4913" y="2979"/>
                    <a:pt x="4913" y="2979"/>
                  </a:cubicBezTo>
                  <a:lnTo>
                    <a:pt x="4913" y="2979"/>
                  </a:lnTo>
                  <a:lnTo>
                    <a:pt x="4913" y="2947"/>
                  </a:lnTo>
                  <a:lnTo>
                    <a:pt x="4913" y="2947"/>
                  </a:lnTo>
                  <a:lnTo>
                    <a:pt x="4913" y="2915"/>
                  </a:lnTo>
                  <a:lnTo>
                    <a:pt x="4913" y="2915"/>
                  </a:lnTo>
                  <a:lnTo>
                    <a:pt x="4913" y="2884"/>
                  </a:lnTo>
                  <a:lnTo>
                    <a:pt x="4913" y="2884"/>
                  </a:lnTo>
                  <a:lnTo>
                    <a:pt x="4913" y="2852"/>
                  </a:lnTo>
                  <a:lnTo>
                    <a:pt x="4913" y="2852"/>
                  </a:lnTo>
                  <a:lnTo>
                    <a:pt x="4913" y="2820"/>
                  </a:lnTo>
                  <a:lnTo>
                    <a:pt x="4944" y="2820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7"/>
                  </a:lnTo>
                  <a:lnTo>
                    <a:pt x="4944" y="2757"/>
                  </a:lnTo>
                  <a:lnTo>
                    <a:pt x="4944" y="2725"/>
                  </a:lnTo>
                  <a:lnTo>
                    <a:pt x="4944" y="2725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2"/>
                  </a:lnTo>
                  <a:lnTo>
                    <a:pt x="4944" y="2662"/>
                  </a:lnTo>
                  <a:lnTo>
                    <a:pt x="4944" y="2630"/>
                  </a:lnTo>
                  <a:lnTo>
                    <a:pt x="4944" y="2630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7"/>
                  </a:lnTo>
                  <a:lnTo>
                    <a:pt x="4944" y="2567"/>
                  </a:lnTo>
                  <a:cubicBezTo>
                    <a:pt x="4944" y="2472"/>
                    <a:pt x="4817" y="2408"/>
                    <a:pt x="4754" y="2503"/>
                  </a:cubicBezTo>
                  <a:cubicBezTo>
                    <a:pt x="4754" y="2503"/>
                    <a:pt x="4754" y="2535"/>
                    <a:pt x="4754" y="2567"/>
                  </a:cubicBezTo>
                  <a:lnTo>
                    <a:pt x="4754" y="2567"/>
                  </a:lnTo>
                  <a:lnTo>
                    <a:pt x="4754" y="2567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0"/>
                  </a:lnTo>
                  <a:lnTo>
                    <a:pt x="4754" y="2630"/>
                  </a:lnTo>
                  <a:lnTo>
                    <a:pt x="4754" y="2662"/>
                  </a:lnTo>
                  <a:lnTo>
                    <a:pt x="4754" y="2662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725"/>
                  </a:lnTo>
                  <a:lnTo>
                    <a:pt x="4722" y="2725"/>
                  </a:lnTo>
                  <a:lnTo>
                    <a:pt x="4722" y="2757"/>
                  </a:lnTo>
                  <a:lnTo>
                    <a:pt x="4722" y="2757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0"/>
                  </a:lnTo>
                  <a:lnTo>
                    <a:pt x="4722" y="2820"/>
                  </a:lnTo>
                  <a:lnTo>
                    <a:pt x="4722" y="2820"/>
                  </a:lnTo>
                  <a:lnTo>
                    <a:pt x="4722" y="2852"/>
                  </a:lnTo>
                  <a:lnTo>
                    <a:pt x="4722" y="2852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5"/>
                  </a:lnTo>
                  <a:lnTo>
                    <a:pt x="4722" y="2915"/>
                  </a:lnTo>
                  <a:lnTo>
                    <a:pt x="4722" y="2915"/>
                  </a:lnTo>
                  <a:close/>
                  <a:moveTo>
                    <a:pt x="4310" y="3803"/>
                  </a:moveTo>
                  <a:cubicBezTo>
                    <a:pt x="4247" y="3898"/>
                    <a:pt x="4374" y="4024"/>
                    <a:pt x="4469" y="3929"/>
                  </a:cubicBezTo>
                  <a:cubicBezTo>
                    <a:pt x="4469" y="3929"/>
                    <a:pt x="4469" y="3929"/>
                    <a:pt x="4501" y="3929"/>
                  </a:cubicBezTo>
                  <a:lnTo>
                    <a:pt x="4501" y="3898"/>
                  </a:lnTo>
                  <a:lnTo>
                    <a:pt x="4501" y="3898"/>
                  </a:lnTo>
                  <a:lnTo>
                    <a:pt x="4501" y="3898"/>
                  </a:lnTo>
                  <a:lnTo>
                    <a:pt x="4532" y="3866"/>
                  </a:lnTo>
                  <a:lnTo>
                    <a:pt x="4532" y="3866"/>
                  </a:lnTo>
                  <a:lnTo>
                    <a:pt x="4532" y="3866"/>
                  </a:lnTo>
                  <a:lnTo>
                    <a:pt x="4532" y="3834"/>
                  </a:lnTo>
                  <a:lnTo>
                    <a:pt x="4564" y="3834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6" y="3771"/>
                  </a:lnTo>
                  <a:lnTo>
                    <a:pt x="4596" y="3771"/>
                  </a:lnTo>
                  <a:lnTo>
                    <a:pt x="4596" y="3739"/>
                  </a:lnTo>
                  <a:lnTo>
                    <a:pt x="4596" y="3739"/>
                  </a:lnTo>
                  <a:lnTo>
                    <a:pt x="4627" y="3739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6"/>
                  </a:lnTo>
                  <a:lnTo>
                    <a:pt x="4659" y="3676"/>
                  </a:lnTo>
                  <a:lnTo>
                    <a:pt x="4659" y="3676"/>
                  </a:lnTo>
                  <a:lnTo>
                    <a:pt x="4659" y="3644"/>
                  </a:lnTo>
                  <a:lnTo>
                    <a:pt x="4659" y="3644"/>
                  </a:lnTo>
                  <a:lnTo>
                    <a:pt x="4659" y="3613"/>
                  </a:lnTo>
                  <a:lnTo>
                    <a:pt x="4691" y="3613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691" y="3581"/>
                  </a:lnTo>
                  <a:cubicBezTo>
                    <a:pt x="4754" y="3454"/>
                    <a:pt x="4627" y="3391"/>
                    <a:pt x="4564" y="3454"/>
                  </a:cubicBezTo>
                  <a:cubicBezTo>
                    <a:pt x="4532" y="3454"/>
                    <a:pt x="4532" y="3454"/>
                    <a:pt x="4532" y="3486"/>
                  </a:cubicBezTo>
                  <a:lnTo>
                    <a:pt x="4532" y="3486"/>
                  </a:lnTo>
                  <a:lnTo>
                    <a:pt x="4501" y="3486"/>
                  </a:lnTo>
                  <a:lnTo>
                    <a:pt x="4501" y="3517"/>
                  </a:lnTo>
                  <a:lnTo>
                    <a:pt x="4501" y="3517"/>
                  </a:lnTo>
                  <a:lnTo>
                    <a:pt x="4501" y="3517"/>
                  </a:lnTo>
                  <a:lnTo>
                    <a:pt x="4501" y="3549"/>
                  </a:lnTo>
                  <a:lnTo>
                    <a:pt x="4469" y="3549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4"/>
                  </a:lnTo>
                  <a:lnTo>
                    <a:pt x="4437" y="3644"/>
                  </a:lnTo>
                  <a:lnTo>
                    <a:pt x="4437" y="3676"/>
                  </a:lnTo>
                  <a:lnTo>
                    <a:pt x="4406" y="3676"/>
                  </a:lnTo>
                  <a:lnTo>
                    <a:pt x="4406" y="3676"/>
                  </a:lnTo>
                  <a:lnTo>
                    <a:pt x="4406" y="3708"/>
                  </a:lnTo>
                  <a:lnTo>
                    <a:pt x="4406" y="3708"/>
                  </a:lnTo>
                  <a:lnTo>
                    <a:pt x="4374" y="3708"/>
                  </a:lnTo>
                  <a:lnTo>
                    <a:pt x="4374" y="3739"/>
                  </a:lnTo>
                  <a:lnTo>
                    <a:pt x="4374" y="3739"/>
                  </a:lnTo>
                  <a:lnTo>
                    <a:pt x="4374" y="3739"/>
                  </a:lnTo>
                  <a:lnTo>
                    <a:pt x="4342" y="3771"/>
                  </a:lnTo>
                  <a:lnTo>
                    <a:pt x="4342" y="3771"/>
                  </a:lnTo>
                  <a:lnTo>
                    <a:pt x="4342" y="3771"/>
                  </a:lnTo>
                  <a:lnTo>
                    <a:pt x="4342" y="3803"/>
                  </a:lnTo>
                  <a:close/>
                  <a:moveTo>
                    <a:pt x="3613" y="4436"/>
                  </a:moveTo>
                  <a:cubicBezTo>
                    <a:pt x="3518" y="4500"/>
                    <a:pt x="3582" y="4658"/>
                    <a:pt x="3677" y="4627"/>
                  </a:cubicBezTo>
                  <a:cubicBezTo>
                    <a:pt x="3708" y="4627"/>
                    <a:pt x="3708" y="4627"/>
                    <a:pt x="3708" y="4627"/>
                  </a:cubicBezTo>
                  <a:lnTo>
                    <a:pt x="3740" y="4627"/>
                  </a:lnTo>
                  <a:lnTo>
                    <a:pt x="3740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803" y="4563"/>
                  </a:lnTo>
                  <a:lnTo>
                    <a:pt x="3803" y="4563"/>
                  </a:lnTo>
                  <a:lnTo>
                    <a:pt x="3835" y="4563"/>
                  </a:lnTo>
                  <a:lnTo>
                    <a:pt x="3835" y="4563"/>
                  </a:lnTo>
                  <a:lnTo>
                    <a:pt x="3835" y="4531"/>
                  </a:lnTo>
                  <a:lnTo>
                    <a:pt x="3867" y="4531"/>
                  </a:lnTo>
                  <a:lnTo>
                    <a:pt x="3867" y="4531"/>
                  </a:lnTo>
                  <a:lnTo>
                    <a:pt x="3899" y="4531"/>
                  </a:lnTo>
                  <a:lnTo>
                    <a:pt x="3899" y="4500"/>
                  </a:lnTo>
                  <a:lnTo>
                    <a:pt x="3899" y="4500"/>
                  </a:lnTo>
                  <a:lnTo>
                    <a:pt x="3930" y="4500"/>
                  </a:lnTo>
                  <a:lnTo>
                    <a:pt x="3930" y="4468"/>
                  </a:lnTo>
                  <a:lnTo>
                    <a:pt x="3962" y="4468"/>
                  </a:lnTo>
                  <a:lnTo>
                    <a:pt x="3962" y="4468"/>
                  </a:lnTo>
                  <a:lnTo>
                    <a:pt x="3962" y="4468"/>
                  </a:lnTo>
                  <a:lnTo>
                    <a:pt x="3994" y="4436"/>
                  </a:lnTo>
                  <a:lnTo>
                    <a:pt x="3994" y="4436"/>
                  </a:lnTo>
                  <a:lnTo>
                    <a:pt x="3994" y="4436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405"/>
                  </a:lnTo>
                  <a:lnTo>
                    <a:pt x="4057" y="4373"/>
                  </a:lnTo>
                  <a:cubicBezTo>
                    <a:pt x="4152" y="4310"/>
                    <a:pt x="4089" y="4183"/>
                    <a:pt x="3994" y="4215"/>
                  </a:cubicBezTo>
                  <a:cubicBezTo>
                    <a:pt x="3962" y="4215"/>
                    <a:pt x="3962" y="4215"/>
                    <a:pt x="3930" y="4215"/>
                  </a:cubicBezTo>
                  <a:lnTo>
                    <a:pt x="3930" y="4246"/>
                  </a:lnTo>
                  <a:lnTo>
                    <a:pt x="3930" y="4246"/>
                  </a:lnTo>
                  <a:lnTo>
                    <a:pt x="3899" y="4246"/>
                  </a:lnTo>
                  <a:lnTo>
                    <a:pt x="3899" y="4246"/>
                  </a:lnTo>
                  <a:lnTo>
                    <a:pt x="3899" y="4278"/>
                  </a:lnTo>
                  <a:lnTo>
                    <a:pt x="3867" y="4278"/>
                  </a:lnTo>
                  <a:lnTo>
                    <a:pt x="3867" y="4278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1"/>
                  </a:lnTo>
                  <a:lnTo>
                    <a:pt x="3803" y="4341"/>
                  </a:lnTo>
                  <a:lnTo>
                    <a:pt x="3772" y="4341"/>
                  </a:lnTo>
                  <a:lnTo>
                    <a:pt x="3772" y="4341"/>
                  </a:lnTo>
                  <a:lnTo>
                    <a:pt x="3772" y="4373"/>
                  </a:lnTo>
                  <a:lnTo>
                    <a:pt x="3740" y="4373"/>
                  </a:lnTo>
                  <a:lnTo>
                    <a:pt x="3740" y="4373"/>
                  </a:lnTo>
                  <a:lnTo>
                    <a:pt x="3740" y="4373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45" y="4436"/>
                  </a:lnTo>
                  <a:lnTo>
                    <a:pt x="3645" y="4436"/>
                  </a:lnTo>
                  <a:lnTo>
                    <a:pt x="3645" y="4436"/>
                  </a:lnTo>
                  <a:close/>
                  <a:moveTo>
                    <a:pt x="2726" y="4753"/>
                  </a:moveTo>
                  <a:cubicBezTo>
                    <a:pt x="2599" y="4753"/>
                    <a:pt x="2599" y="4912"/>
                    <a:pt x="2694" y="4943"/>
                  </a:cubicBezTo>
                  <a:cubicBezTo>
                    <a:pt x="2726" y="4943"/>
                    <a:pt x="2726" y="4943"/>
                    <a:pt x="2726" y="4943"/>
                  </a:cubicBezTo>
                  <a:lnTo>
                    <a:pt x="2758" y="4943"/>
                  </a:lnTo>
                  <a:lnTo>
                    <a:pt x="2758" y="4943"/>
                  </a:lnTo>
                  <a:lnTo>
                    <a:pt x="2789" y="4943"/>
                  </a:lnTo>
                  <a:lnTo>
                    <a:pt x="2789" y="4943"/>
                  </a:lnTo>
                  <a:lnTo>
                    <a:pt x="2821" y="4943"/>
                  </a:lnTo>
                  <a:lnTo>
                    <a:pt x="2821" y="4943"/>
                  </a:lnTo>
                  <a:lnTo>
                    <a:pt x="2853" y="4943"/>
                  </a:lnTo>
                  <a:lnTo>
                    <a:pt x="2853" y="4943"/>
                  </a:lnTo>
                  <a:lnTo>
                    <a:pt x="2885" y="4912"/>
                  </a:lnTo>
                  <a:lnTo>
                    <a:pt x="2885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80" y="4912"/>
                  </a:lnTo>
                  <a:lnTo>
                    <a:pt x="2980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43" y="4880"/>
                  </a:lnTo>
                  <a:lnTo>
                    <a:pt x="3043" y="4880"/>
                  </a:lnTo>
                  <a:lnTo>
                    <a:pt x="3075" y="4880"/>
                  </a:lnTo>
                  <a:lnTo>
                    <a:pt x="3075" y="4880"/>
                  </a:lnTo>
                  <a:lnTo>
                    <a:pt x="3106" y="4880"/>
                  </a:lnTo>
                  <a:lnTo>
                    <a:pt x="3106" y="4880"/>
                  </a:lnTo>
                  <a:lnTo>
                    <a:pt x="3106" y="4880"/>
                  </a:lnTo>
                  <a:lnTo>
                    <a:pt x="3138" y="4880"/>
                  </a:lnTo>
                  <a:lnTo>
                    <a:pt x="3138" y="4880"/>
                  </a:lnTo>
                  <a:cubicBezTo>
                    <a:pt x="3265" y="4848"/>
                    <a:pt x="3233" y="4690"/>
                    <a:pt x="3138" y="4658"/>
                  </a:cubicBezTo>
                  <a:cubicBezTo>
                    <a:pt x="3106" y="4658"/>
                    <a:pt x="3106" y="4658"/>
                    <a:pt x="3106" y="4658"/>
                  </a:cubicBezTo>
                  <a:lnTo>
                    <a:pt x="3075" y="4690"/>
                  </a:lnTo>
                  <a:lnTo>
                    <a:pt x="3075" y="4690"/>
                  </a:lnTo>
                  <a:lnTo>
                    <a:pt x="3043" y="4690"/>
                  </a:lnTo>
                  <a:lnTo>
                    <a:pt x="3043" y="4690"/>
                  </a:lnTo>
                  <a:lnTo>
                    <a:pt x="3043" y="4690"/>
                  </a:lnTo>
                  <a:lnTo>
                    <a:pt x="3011" y="4690"/>
                  </a:lnTo>
                  <a:lnTo>
                    <a:pt x="3011" y="4690"/>
                  </a:lnTo>
                  <a:lnTo>
                    <a:pt x="2980" y="4690"/>
                  </a:lnTo>
                  <a:lnTo>
                    <a:pt x="2980" y="4690"/>
                  </a:lnTo>
                  <a:lnTo>
                    <a:pt x="2948" y="4722"/>
                  </a:lnTo>
                  <a:lnTo>
                    <a:pt x="2948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5" y="4722"/>
                  </a:lnTo>
                  <a:lnTo>
                    <a:pt x="2885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8" y="4753"/>
                  </a:lnTo>
                  <a:lnTo>
                    <a:pt x="2758" y="4753"/>
                  </a:lnTo>
                  <a:lnTo>
                    <a:pt x="2758" y="4753"/>
                  </a:lnTo>
                  <a:lnTo>
                    <a:pt x="2726" y="4753"/>
                  </a:lnTo>
                  <a:close/>
                  <a:moveTo>
                    <a:pt x="1775" y="4658"/>
                  </a:moveTo>
                  <a:cubicBezTo>
                    <a:pt x="1649" y="4627"/>
                    <a:pt x="1585" y="4753"/>
                    <a:pt x="1680" y="4817"/>
                  </a:cubicBezTo>
                  <a:cubicBezTo>
                    <a:pt x="1680" y="4817"/>
                    <a:pt x="1712" y="4848"/>
                    <a:pt x="1712" y="4848"/>
                  </a:cubicBezTo>
                  <a:lnTo>
                    <a:pt x="1712" y="4848"/>
                  </a:lnTo>
                  <a:lnTo>
                    <a:pt x="1712" y="4848"/>
                  </a:lnTo>
                  <a:lnTo>
                    <a:pt x="1744" y="4848"/>
                  </a:lnTo>
                  <a:lnTo>
                    <a:pt x="1744" y="4848"/>
                  </a:lnTo>
                  <a:lnTo>
                    <a:pt x="1775" y="4848"/>
                  </a:lnTo>
                  <a:lnTo>
                    <a:pt x="1775" y="4848"/>
                  </a:lnTo>
                  <a:lnTo>
                    <a:pt x="1807" y="4848"/>
                  </a:lnTo>
                  <a:lnTo>
                    <a:pt x="1807" y="4880"/>
                  </a:lnTo>
                  <a:lnTo>
                    <a:pt x="1839" y="4880"/>
                  </a:lnTo>
                  <a:lnTo>
                    <a:pt x="1839" y="4880"/>
                  </a:lnTo>
                  <a:lnTo>
                    <a:pt x="1871" y="4880"/>
                  </a:lnTo>
                  <a:lnTo>
                    <a:pt x="1871" y="4880"/>
                  </a:lnTo>
                  <a:lnTo>
                    <a:pt x="1902" y="4880"/>
                  </a:lnTo>
                  <a:lnTo>
                    <a:pt x="1902" y="4880"/>
                  </a:lnTo>
                  <a:lnTo>
                    <a:pt x="1902" y="4880"/>
                  </a:lnTo>
                  <a:lnTo>
                    <a:pt x="1934" y="4912"/>
                  </a:lnTo>
                  <a:lnTo>
                    <a:pt x="1934" y="4912"/>
                  </a:lnTo>
                  <a:lnTo>
                    <a:pt x="1966" y="4912"/>
                  </a:lnTo>
                  <a:lnTo>
                    <a:pt x="1966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1" y="4912"/>
                  </a:lnTo>
                  <a:lnTo>
                    <a:pt x="2061" y="4912"/>
                  </a:lnTo>
                  <a:lnTo>
                    <a:pt x="2092" y="4912"/>
                  </a:lnTo>
                  <a:lnTo>
                    <a:pt x="2092" y="4943"/>
                  </a:lnTo>
                  <a:lnTo>
                    <a:pt x="2124" y="4943"/>
                  </a:lnTo>
                  <a:lnTo>
                    <a:pt x="2124" y="4943"/>
                  </a:lnTo>
                  <a:cubicBezTo>
                    <a:pt x="2219" y="4943"/>
                    <a:pt x="2282" y="4785"/>
                    <a:pt x="2187" y="4753"/>
                  </a:cubicBezTo>
                  <a:cubicBezTo>
                    <a:pt x="2156" y="4753"/>
                    <a:pt x="2156" y="4722"/>
                    <a:pt x="2156" y="4722"/>
                  </a:cubicBezTo>
                  <a:lnTo>
                    <a:pt x="2156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1" y="4722"/>
                  </a:lnTo>
                  <a:lnTo>
                    <a:pt x="2061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1997" y="4722"/>
                  </a:lnTo>
                  <a:lnTo>
                    <a:pt x="1997" y="4690"/>
                  </a:lnTo>
                  <a:lnTo>
                    <a:pt x="1966" y="4690"/>
                  </a:lnTo>
                  <a:lnTo>
                    <a:pt x="1966" y="4690"/>
                  </a:lnTo>
                  <a:lnTo>
                    <a:pt x="1934" y="4690"/>
                  </a:lnTo>
                  <a:lnTo>
                    <a:pt x="1934" y="4690"/>
                  </a:lnTo>
                  <a:lnTo>
                    <a:pt x="1934" y="4690"/>
                  </a:lnTo>
                  <a:lnTo>
                    <a:pt x="1902" y="4690"/>
                  </a:lnTo>
                  <a:lnTo>
                    <a:pt x="1902" y="4690"/>
                  </a:lnTo>
                  <a:lnTo>
                    <a:pt x="1871" y="4690"/>
                  </a:lnTo>
                  <a:lnTo>
                    <a:pt x="1871" y="4690"/>
                  </a:lnTo>
                  <a:lnTo>
                    <a:pt x="1839" y="4658"/>
                  </a:lnTo>
                  <a:lnTo>
                    <a:pt x="1839" y="4658"/>
                  </a:lnTo>
                  <a:lnTo>
                    <a:pt x="1839" y="4658"/>
                  </a:lnTo>
                  <a:lnTo>
                    <a:pt x="1807" y="4658"/>
                  </a:lnTo>
                  <a:lnTo>
                    <a:pt x="1807" y="4658"/>
                  </a:lnTo>
                  <a:lnTo>
                    <a:pt x="1775" y="4658"/>
                  </a:lnTo>
                  <a:lnTo>
                    <a:pt x="1775" y="4658"/>
                  </a:lnTo>
                  <a:close/>
                  <a:moveTo>
                    <a:pt x="952" y="4151"/>
                  </a:moveTo>
                  <a:cubicBezTo>
                    <a:pt x="920" y="4151"/>
                    <a:pt x="857" y="4120"/>
                    <a:pt x="825" y="4151"/>
                  </a:cubicBezTo>
                  <a:cubicBezTo>
                    <a:pt x="761" y="4183"/>
                    <a:pt x="761" y="4278"/>
                    <a:pt x="825" y="4310"/>
                  </a:cubicBezTo>
                  <a:lnTo>
                    <a:pt x="825" y="4310"/>
                  </a:lnTo>
                  <a:lnTo>
                    <a:pt x="825" y="4341"/>
                  </a:lnTo>
                  <a:lnTo>
                    <a:pt x="825" y="4341"/>
                  </a:lnTo>
                  <a:lnTo>
                    <a:pt x="857" y="4341"/>
                  </a:lnTo>
                  <a:lnTo>
                    <a:pt x="857" y="4373"/>
                  </a:lnTo>
                  <a:lnTo>
                    <a:pt x="857" y="4373"/>
                  </a:lnTo>
                  <a:lnTo>
                    <a:pt x="888" y="4373"/>
                  </a:lnTo>
                  <a:lnTo>
                    <a:pt x="888" y="4373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2" y="4436"/>
                  </a:lnTo>
                  <a:lnTo>
                    <a:pt x="952" y="4436"/>
                  </a:lnTo>
                  <a:lnTo>
                    <a:pt x="952" y="4436"/>
                  </a:lnTo>
                  <a:lnTo>
                    <a:pt x="983" y="4436"/>
                  </a:lnTo>
                  <a:lnTo>
                    <a:pt x="983" y="4468"/>
                  </a:lnTo>
                  <a:lnTo>
                    <a:pt x="1015" y="4468"/>
                  </a:lnTo>
                  <a:lnTo>
                    <a:pt x="1015" y="4468"/>
                  </a:lnTo>
                  <a:lnTo>
                    <a:pt x="1015" y="4500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78" y="4531"/>
                  </a:lnTo>
                  <a:lnTo>
                    <a:pt x="1078" y="4531"/>
                  </a:lnTo>
                  <a:lnTo>
                    <a:pt x="1110" y="4531"/>
                  </a:lnTo>
                  <a:lnTo>
                    <a:pt x="1110" y="4531"/>
                  </a:lnTo>
                  <a:lnTo>
                    <a:pt x="1110" y="4563"/>
                  </a:lnTo>
                  <a:lnTo>
                    <a:pt x="1142" y="4563"/>
                  </a:lnTo>
                  <a:lnTo>
                    <a:pt x="1142" y="4563"/>
                  </a:lnTo>
                  <a:cubicBezTo>
                    <a:pt x="1237" y="4627"/>
                    <a:pt x="1332" y="4531"/>
                    <a:pt x="1268" y="4436"/>
                  </a:cubicBezTo>
                  <a:cubicBezTo>
                    <a:pt x="1268" y="4405"/>
                    <a:pt x="1268" y="4405"/>
                    <a:pt x="1237" y="4405"/>
                  </a:cubicBezTo>
                  <a:lnTo>
                    <a:pt x="1237" y="4405"/>
                  </a:lnTo>
                  <a:lnTo>
                    <a:pt x="1237" y="4373"/>
                  </a:lnTo>
                  <a:lnTo>
                    <a:pt x="1205" y="4373"/>
                  </a:lnTo>
                  <a:lnTo>
                    <a:pt x="1205" y="4373"/>
                  </a:lnTo>
                  <a:lnTo>
                    <a:pt x="1205" y="4373"/>
                  </a:lnTo>
                  <a:lnTo>
                    <a:pt x="1173" y="4341"/>
                  </a:lnTo>
                  <a:lnTo>
                    <a:pt x="1173" y="4341"/>
                  </a:lnTo>
                  <a:lnTo>
                    <a:pt x="1173" y="4341"/>
                  </a:lnTo>
                  <a:lnTo>
                    <a:pt x="1142" y="4341"/>
                  </a:lnTo>
                  <a:lnTo>
                    <a:pt x="1142" y="4310"/>
                  </a:lnTo>
                  <a:lnTo>
                    <a:pt x="1142" y="4310"/>
                  </a:lnTo>
                  <a:lnTo>
                    <a:pt x="1110" y="4310"/>
                  </a:lnTo>
                  <a:lnTo>
                    <a:pt x="1110" y="4310"/>
                  </a:lnTo>
                  <a:lnTo>
                    <a:pt x="1110" y="4278"/>
                  </a:lnTo>
                  <a:lnTo>
                    <a:pt x="1078" y="4278"/>
                  </a:lnTo>
                  <a:lnTo>
                    <a:pt x="1078" y="4278"/>
                  </a:lnTo>
                  <a:lnTo>
                    <a:pt x="1078" y="4278"/>
                  </a:lnTo>
                  <a:lnTo>
                    <a:pt x="1047" y="4246"/>
                  </a:lnTo>
                  <a:lnTo>
                    <a:pt x="1047" y="4246"/>
                  </a:lnTo>
                  <a:lnTo>
                    <a:pt x="1047" y="4246"/>
                  </a:lnTo>
                  <a:lnTo>
                    <a:pt x="1015" y="4246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983" y="4215"/>
                  </a:lnTo>
                  <a:lnTo>
                    <a:pt x="983" y="4183"/>
                  </a:lnTo>
                  <a:lnTo>
                    <a:pt x="983" y="4183"/>
                  </a:lnTo>
                  <a:lnTo>
                    <a:pt x="952" y="4183"/>
                  </a:lnTo>
                  <a:lnTo>
                    <a:pt x="952" y="4183"/>
                  </a:lnTo>
                  <a:close/>
                  <a:moveTo>
                    <a:pt x="381" y="3391"/>
                  </a:moveTo>
                  <a:cubicBezTo>
                    <a:pt x="350" y="3296"/>
                    <a:pt x="223" y="3327"/>
                    <a:pt x="191" y="3422"/>
                  </a:cubicBezTo>
                  <a:cubicBezTo>
                    <a:pt x="191" y="3422"/>
                    <a:pt x="191" y="3454"/>
                    <a:pt x="223" y="3486"/>
                  </a:cubicBezTo>
                  <a:lnTo>
                    <a:pt x="223" y="3486"/>
                  </a:lnTo>
                  <a:lnTo>
                    <a:pt x="223" y="3486"/>
                  </a:lnTo>
                  <a:lnTo>
                    <a:pt x="223" y="3517"/>
                  </a:lnTo>
                  <a:lnTo>
                    <a:pt x="223" y="3517"/>
                  </a:lnTo>
                  <a:lnTo>
                    <a:pt x="223" y="3517"/>
                  </a:lnTo>
                  <a:lnTo>
                    <a:pt x="254" y="3549"/>
                  </a:lnTo>
                  <a:lnTo>
                    <a:pt x="254" y="3549"/>
                  </a:lnTo>
                  <a:lnTo>
                    <a:pt x="254" y="3581"/>
                  </a:lnTo>
                  <a:lnTo>
                    <a:pt x="254" y="3581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13"/>
                  </a:lnTo>
                  <a:lnTo>
                    <a:pt x="286" y="3644"/>
                  </a:lnTo>
                  <a:lnTo>
                    <a:pt x="286" y="3644"/>
                  </a:lnTo>
                  <a:lnTo>
                    <a:pt x="318" y="3676"/>
                  </a:lnTo>
                  <a:lnTo>
                    <a:pt x="318" y="3676"/>
                  </a:lnTo>
                  <a:lnTo>
                    <a:pt x="318" y="3676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50" y="3739"/>
                  </a:lnTo>
                  <a:lnTo>
                    <a:pt x="350" y="3739"/>
                  </a:lnTo>
                  <a:lnTo>
                    <a:pt x="350" y="3771"/>
                  </a:lnTo>
                  <a:lnTo>
                    <a:pt x="350" y="3771"/>
                  </a:lnTo>
                  <a:lnTo>
                    <a:pt x="381" y="3771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34"/>
                  </a:lnTo>
                  <a:lnTo>
                    <a:pt x="413" y="3834"/>
                  </a:lnTo>
                  <a:lnTo>
                    <a:pt x="413" y="3834"/>
                  </a:lnTo>
                  <a:cubicBezTo>
                    <a:pt x="445" y="3898"/>
                    <a:pt x="571" y="3898"/>
                    <a:pt x="603" y="3803"/>
                  </a:cubicBezTo>
                  <a:cubicBezTo>
                    <a:pt x="603" y="3771"/>
                    <a:pt x="603" y="3771"/>
                    <a:pt x="571" y="3739"/>
                  </a:cubicBezTo>
                  <a:lnTo>
                    <a:pt x="571" y="3708"/>
                  </a:lnTo>
                  <a:lnTo>
                    <a:pt x="571" y="3708"/>
                  </a:lnTo>
                  <a:lnTo>
                    <a:pt x="540" y="3708"/>
                  </a:lnTo>
                  <a:lnTo>
                    <a:pt x="540" y="3676"/>
                  </a:lnTo>
                  <a:lnTo>
                    <a:pt x="540" y="3676"/>
                  </a:lnTo>
                  <a:lnTo>
                    <a:pt x="540" y="3676"/>
                  </a:lnTo>
                  <a:lnTo>
                    <a:pt x="540" y="3644"/>
                  </a:lnTo>
                  <a:lnTo>
                    <a:pt x="508" y="3644"/>
                  </a:lnTo>
                  <a:lnTo>
                    <a:pt x="508" y="3644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476" y="3581"/>
                  </a:lnTo>
                  <a:lnTo>
                    <a:pt x="476" y="3581"/>
                  </a:lnTo>
                  <a:lnTo>
                    <a:pt x="476" y="3581"/>
                  </a:lnTo>
                  <a:lnTo>
                    <a:pt x="476" y="3549"/>
                  </a:lnTo>
                  <a:lnTo>
                    <a:pt x="476" y="3549"/>
                  </a:lnTo>
                  <a:lnTo>
                    <a:pt x="445" y="3517"/>
                  </a:lnTo>
                  <a:lnTo>
                    <a:pt x="445" y="3517"/>
                  </a:lnTo>
                  <a:lnTo>
                    <a:pt x="445" y="3517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13" y="3486"/>
                  </a:lnTo>
                  <a:lnTo>
                    <a:pt x="413" y="3454"/>
                  </a:lnTo>
                  <a:lnTo>
                    <a:pt x="413" y="3454"/>
                  </a:lnTo>
                  <a:lnTo>
                    <a:pt x="413" y="3422"/>
                  </a:lnTo>
                  <a:lnTo>
                    <a:pt x="413" y="3422"/>
                  </a:lnTo>
                  <a:lnTo>
                    <a:pt x="413" y="3422"/>
                  </a:lnTo>
                  <a:lnTo>
                    <a:pt x="381" y="3391"/>
                  </a:lnTo>
                  <a:close/>
                  <a:moveTo>
                    <a:pt x="191" y="2472"/>
                  </a:moveTo>
                  <a:cubicBezTo>
                    <a:pt x="191" y="2345"/>
                    <a:pt x="64" y="2313"/>
                    <a:pt x="1" y="2408"/>
                  </a:cubicBezTo>
                  <a:cubicBezTo>
                    <a:pt x="1" y="2440"/>
                    <a:pt x="1" y="2440"/>
                    <a:pt x="1" y="2472"/>
                  </a:cubicBezTo>
                  <a:lnTo>
                    <a:pt x="1" y="2472"/>
                  </a:lnTo>
                  <a:lnTo>
                    <a:pt x="1" y="2503"/>
                  </a:lnTo>
                  <a:lnTo>
                    <a:pt x="1" y="2503"/>
                  </a:lnTo>
                  <a:lnTo>
                    <a:pt x="1" y="2535"/>
                  </a:lnTo>
                  <a:lnTo>
                    <a:pt x="1" y="2535"/>
                  </a:lnTo>
                  <a:lnTo>
                    <a:pt x="1" y="2567"/>
                  </a:lnTo>
                  <a:lnTo>
                    <a:pt x="1" y="2567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0"/>
                  </a:lnTo>
                  <a:lnTo>
                    <a:pt x="1" y="2630"/>
                  </a:lnTo>
                  <a:lnTo>
                    <a:pt x="1" y="2662"/>
                  </a:lnTo>
                  <a:lnTo>
                    <a:pt x="1" y="2662"/>
                  </a:lnTo>
                  <a:lnTo>
                    <a:pt x="1" y="2694"/>
                  </a:lnTo>
                  <a:lnTo>
                    <a:pt x="1" y="2694"/>
                  </a:lnTo>
                  <a:lnTo>
                    <a:pt x="1" y="2725"/>
                  </a:lnTo>
                  <a:lnTo>
                    <a:pt x="1" y="2725"/>
                  </a:lnTo>
                  <a:lnTo>
                    <a:pt x="1" y="2757"/>
                  </a:lnTo>
                  <a:lnTo>
                    <a:pt x="33" y="2757"/>
                  </a:lnTo>
                  <a:lnTo>
                    <a:pt x="33" y="2789"/>
                  </a:lnTo>
                  <a:lnTo>
                    <a:pt x="33" y="2789"/>
                  </a:lnTo>
                  <a:lnTo>
                    <a:pt x="33" y="2820"/>
                  </a:lnTo>
                  <a:lnTo>
                    <a:pt x="33" y="2820"/>
                  </a:lnTo>
                  <a:lnTo>
                    <a:pt x="33" y="2852"/>
                  </a:lnTo>
                  <a:lnTo>
                    <a:pt x="33" y="2852"/>
                  </a:lnTo>
                  <a:lnTo>
                    <a:pt x="33" y="2884"/>
                  </a:lnTo>
                  <a:lnTo>
                    <a:pt x="33" y="2884"/>
                  </a:lnTo>
                  <a:cubicBezTo>
                    <a:pt x="64" y="2947"/>
                    <a:pt x="159" y="2979"/>
                    <a:pt x="223" y="2915"/>
                  </a:cubicBezTo>
                  <a:cubicBezTo>
                    <a:pt x="223" y="2884"/>
                    <a:pt x="223" y="2884"/>
                    <a:pt x="223" y="2852"/>
                  </a:cubicBezTo>
                  <a:lnTo>
                    <a:pt x="223" y="2852"/>
                  </a:lnTo>
                  <a:lnTo>
                    <a:pt x="223" y="2820"/>
                  </a:lnTo>
                  <a:lnTo>
                    <a:pt x="223" y="2820"/>
                  </a:lnTo>
                  <a:lnTo>
                    <a:pt x="223" y="2789"/>
                  </a:lnTo>
                  <a:lnTo>
                    <a:pt x="223" y="2789"/>
                  </a:lnTo>
                  <a:lnTo>
                    <a:pt x="223" y="2757"/>
                  </a:lnTo>
                  <a:lnTo>
                    <a:pt x="223" y="2757"/>
                  </a:lnTo>
                  <a:lnTo>
                    <a:pt x="223" y="2725"/>
                  </a:lnTo>
                  <a:lnTo>
                    <a:pt x="223" y="2725"/>
                  </a:lnTo>
                  <a:lnTo>
                    <a:pt x="223" y="2694"/>
                  </a:lnTo>
                  <a:lnTo>
                    <a:pt x="223" y="2694"/>
                  </a:lnTo>
                  <a:lnTo>
                    <a:pt x="223" y="2662"/>
                  </a:lnTo>
                  <a:lnTo>
                    <a:pt x="223" y="2662"/>
                  </a:lnTo>
                  <a:lnTo>
                    <a:pt x="223" y="2662"/>
                  </a:lnTo>
                  <a:lnTo>
                    <a:pt x="223" y="2630"/>
                  </a:lnTo>
                  <a:lnTo>
                    <a:pt x="191" y="2630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7"/>
                  </a:lnTo>
                  <a:lnTo>
                    <a:pt x="191" y="2567"/>
                  </a:lnTo>
                  <a:lnTo>
                    <a:pt x="191" y="2535"/>
                  </a:lnTo>
                  <a:lnTo>
                    <a:pt x="191" y="2535"/>
                  </a:lnTo>
                  <a:lnTo>
                    <a:pt x="191" y="2503"/>
                  </a:lnTo>
                  <a:lnTo>
                    <a:pt x="191" y="2503"/>
                  </a:lnTo>
                  <a:lnTo>
                    <a:pt x="191" y="2503"/>
                  </a:lnTo>
                  <a:lnTo>
                    <a:pt x="191" y="2472"/>
                  </a:lnTo>
                  <a:close/>
                  <a:moveTo>
                    <a:pt x="413" y="1521"/>
                  </a:moveTo>
                  <a:cubicBezTo>
                    <a:pt x="413" y="1489"/>
                    <a:pt x="413" y="1458"/>
                    <a:pt x="413" y="1426"/>
                  </a:cubicBezTo>
                  <a:cubicBezTo>
                    <a:pt x="350" y="1363"/>
                    <a:pt x="254" y="1363"/>
                    <a:pt x="223" y="1458"/>
                  </a:cubicBezTo>
                  <a:lnTo>
                    <a:pt x="223" y="1458"/>
                  </a:lnTo>
                  <a:lnTo>
                    <a:pt x="223" y="1458"/>
                  </a:lnTo>
                  <a:lnTo>
                    <a:pt x="223" y="1489"/>
                  </a:lnTo>
                  <a:lnTo>
                    <a:pt x="223" y="1489"/>
                  </a:lnTo>
                  <a:lnTo>
                    <a:pt x="191" y="1521"/>
                  </a:lnTo>
                  <a:lnTo>
                    <a:pt x="191" y="1521"/>
                  </a:lnTo>
                  <a:lnTo>
                    <a:pt x="191" y="1521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6"/>
                  </a:lnTo>
                  <a:lnTo>
                    <a:pt x="159" y="1616"/>
                  </a:lnTo>
                  <a:lnTo>
                    <a:pt x="159" y="1648"/>
                  </a:lnTo>
                  <a:lnTo>
                    <a:pt x="159" y="1648"/>
                  </a:lnTo>
                  <a:lnTo>
                    <a:pt x="128" y="1648"/>
                  </a:lnTo>
                  <a:lnTo>
                    <a:pt x="128" y="1680"/>
                  </a:lnTo>
                  <a:lnTo>
                    <a:pt x="128" y="1680"/>
                  </a:lnTo>
                  <a:lnTo>
                    <a:pt x="128" y="1711"/>
                  </a:lnTo>
                  <a:lnTo>
                    <a:pt x="128" y="1711"/>
                  </a:lnTo>
                  <a:lnTo>
                    <a:pt x="128" y="1743"/>
                  </a:lnTo>
                  <a:lnTo>
                    <a:pt x="128" y="1743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6"/>
                  </a:lnTo>
                  <a:lnTo>
                    <a:pt x="96" y="1806"/>
                  </a:lnTo>
                  <a:lnTo>
                    <a:pt x="96" y="1806"/>
                  </a:lnTo>
                  <a:lnTo>
                    <a:pt x="96" y="1838"/>
                  </a:lnTo>
                  <a:lnTo>
                    <a:pt x="96" y="1838"/>
                  </a:lnTo>
                  <a:cubicBezTo>
                    <a:pt x="64" y="1933"/>
                    <a:pt x="191" y="2028"/>
                    <a:pt x="254" y="1933"/>
                  </a:cubicBezTo>
                  <a:cubicBezTo>
                    <a:pt x="286" y="1933"/>
                    <a:pt x="286" y="1901"/>
                    <a:pt x="286" y="1901"/>
                  </a:cubicBezTo>
                  <a:lnTo>
                    <a:pt x="286" y="1901"/>
                  </a:lnTo>
                  <a:lnTo>
                    <a:pt x="286" y="1870"/>
                  </a:lnTo>
                  <a:lnTo>
                    <a:pt x="286" y="1870"/>
                  </a:lnTo>
                  <a:lnTo>
                    <a:pt x="286" y="1838"/>
                  </a:lnTo>
                  <a:lnTo>
                    <a:pt x="286" y="1838"/>
                  </a:lnTo>
                  <a:lnTo>
                    <a:pt x="286" y="1806"/>
                  </a:lnTo>
                  <a:lnTo>
                    <a:pt x="318" y="1806"/>
                  </a:lnTo>
                  <a:lnTo>
                    <a:pt x="318" y="1806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3"/>
                  </a:lnTo>
                  <a:lnTo>
                    <a:pt x="318" y="1743"/>
                  </a:lnTo>
                  <a:lnTo>
                    <a:pt x="318" y="1743"/>
                  </a:lnTo>
                  <a:lnTo>
                    <a:pt x="350" y="1711"/>
                  </a:lnTo>
                  <a:lnTo>
                    <a:pt x="350" y="1711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48"/>
                  </a:lnTo>
                  <a:lnTo>
                    <a:pt x="381" y="1648"/>
                  </a:lnTo>
                  <a:lnTo>
                    <a:pt x="381" y="1616"/>
                  </a:lnTo>
                  <a:lnTo>
                    <a:pt x="381" y="1616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53"/>
                  </a:lnTo>
                  <a:close/>
                  <a:moveTo>
                    <a:pt x="983" y="761"/>
                  </a:moveTo>
                  <a:cubicBezTo>
                    <a:pt x="1047" y="697"/>
                    <a:pt x="983" y="571"/>
                    <a:pt x="888" y="602"/>
                  </a:cubicBezTo>
                  <a:cubicBezTo>
                    <a:pt x="888" y="602"/>
                    <a:pt x="857" y="602"/>
                    <a:pt x="857" y="634"/>
                  </a:cubicBezTo>
                  <a:lnTo>
                    <a:pt x="857" y="634"/>
                  </a:lnTo>
                  <a:lnTo>
                    <a:pt x="825" y="634"/>
                  </a:lnTo>
                  <a:lnTo>
                    <a:pt x="825" y="634"/>
                  </a:lnTo>
                  <a:lnTo>
                    <a:pt x="825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97"/>
                  </a:lnTo>
                  <a:lnTo>
                    <a:pt x="761" y="697"/>
                  </a:lnTo>
                  <a:lnTo>
                    <a:pt x="761" y="697"/>
                  </a:lnTo>
                  <a:lnTo>
                    <a:pt x="761" y="729"/>
                  </a:lnTo>
                  <a:lnTo>
                    <a:pt x="730" y="729"/>
                  </a:lnTo>
                  <a:lnTo>
                    <a:pt x="730" y="729"/>
                  </a:lnTo>
                  <a:lnTo>
                    <a:pt x="730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92"/>
                  </a:lnTo>
                  <a:lnTo>
                    <a:pt x="666" y="792"/>
                  </a:lnTo>
                  <a:lnTo>
                    <a:pt x="666" y="792"/>
                  </a:lnTo>
                  <a:lnTo>
                    <a:pt x="666" y="824"/>
                  </a:lnTo>
                  <a:lnTo>
                    <a:pt x="635" y="824"/>
                  </a:lnTo>
                  <a:lnTo>
                    <a:pt x="635" y="824"/>
                  </a:lnTo>
                  <a:lnTo>
                    <a:pt x="635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7"/>
                  </a:lnTo>
                  <a:lnTo>
                    <a:pt x="571" y="887"/>
                  </a:lnTo>
                  <a:lnTo>
                    <a:pt x="571" y="887"/>
                  </a:lnTo>
                  <a:lnTo>
                    <a:pt x="571" y="919"/>
                  </a:lnTo>
                  <a:lnTo>
                    <a:pt x="571" y="919"/>
                  </a:lnTo>
                  <a:cubicBezTo>
                    <a:pt x="540" y="951"/>
                    <a:pt x="540" y="982"/>
                    <a:pt x="540" y="1014"/>
                  </a:cubicBezTo>
                  <a:cubicBezTo>
                    <a:pt x="571" y="1078"/>
                    <a:pt x="666" y="1109"/>
                    <a:pt x="730" y="1046"/>
                  </a:cubicBezTo>
                  <a:lnTo>
                    <a:pt x="730" y="1046"/>
                  </a:lnTo>
                  <a:lnTo>
                    <a:pt x="730" y="1014"/>
                  </a:lnTo>
                  <a:lnTo>
                    <a:pt x="730" y="1014"/>
                  </a:lnTo>
                  <a:lnTo>
                    <a:pt x="761" y="1014"/>
                  </a:lnTo>
                  <a:lnTo>
                    <a:pt x="761" y="982"/>
                  </a:lnTo>
                  <a:lnTo>
                    <a:pt x="761" y="982"/>
                  </a:lnTo>
                  <a:lnTo>
                    <a:pt x="761" y="982"/>
                  </a:lnTo>
                  <a:lnTo>
                    <a:pt x="793" y="982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51"/>
                  </a:lnTo>
                  <a:lnTo>
                    <a:pt x="825" y="919"/>
                  </a:lnTo>
                  <a:lnTo>
                    <a:pt x="825" y="919"/>
                  </a:lnTo>
                  <a:lnTo>
                    <a:pt x="825" y="919"/>
                  </a:lnTo>
                  <a:lnTo>
                    <a:pt x="857" y="887"/>
                  </a:lnTo>
                  <a:lnTo>
                    <a:pt x="857" y="887"/>
                  </a:lnTo>
                  <a:lnTo>
                    <a:pt x="857" y="887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20" y="824"/>
                  </a:lnTo>
                  <a:lnTo>
                    <a:pt x="952" y="792"/>
                  </a:lnTo>
                  <a:lnTo>
                    <a:pt x="952" y="792"/>
                  </a:lnTo>
                  <a:lnTo>
                    <a:pt x="952" y="792"/>
                  </a:lnTo>
                  <a:lnTo>
                    <a:pt x="983" y="761"/>
                  </a:lnTo>
                  <a:close/>
                  <a:moveTo>
                    <a:pt x="1807" y="317"/>
                  </a:moveTo>
                  <a:cubicBezTo>
                    <a:pt x="1934" y="285"/>
                    <a:pt x="1902" y="127"/>
                    <a:pt x="1807" y="127"/>
                  </a:cubicBezTo>
                  <a:cubicBezTo>
                    <a:pt x="1775" y="95"/>
                    <a:pt x="1775" y="127"/>
                    <a:pt x="1744" y="127"/>
                  </a:cubicBezTo>
                  <a:lnTo>
                    <a:pt x="1744" y="127"/>
                  </a:lnTo>
                  <a:lnTo>
                    <a:pt x="1744" y="127"/>
                  </a:lnTo>
                  <a:lnTo>
                    <a:pt x="1712" y="127"/>
                  </a:lnTo>
                  <a:lnTo>
                    <a:pt x="1712" y="127"/>
                  </a:lnTo>
                  <a:lnTo>
                    <a:pt x="1680" y="127"/>
                  </a:lnTo>
                  <a:lnTo>
                    <a:pt x="1680" y="159"/>
                  </a:lnTo>
                  <a:lnTo>
                    <a:pt x="1649" y="159"/>
                  </a:lnTo>
                  <a:lnTo>
                    <a:pt x="1649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90"/>
                  </a:lnTo>
                  <a:lnTo>
                    <a:pt x="1585" y="190"/>
                  </a:lnTo>
                  <a:lnTo>
                    <a:pt x="1554" y="190"/>
                  </a:lnTo>
                  <a:lnTo>
                    <a:pt x="1554" y="190"/>
                  </a:lnTo>
                  <a:lnTo>
                    <a:pt x="1522" y="190"/>
                  </a:lnTo>
                  <a:lnTo>
                    <a:pt x="1522" y="190"/>
                  </a:lnTo>
                  <a:lnTo>
                    <a:pt x="1490" y="222"/>
                  </a:lnTo>
                  <a:lnTo>
                    <a:pt x="1490" y="222"/>
                  </a:lnTo>
                  <a:lnTo>
                    <a:pt x="1459" y="222"/>
                  </a:lnTo>
                  <a:lnTo>
                    <a:pt x="1459" y="222"/>
                  </a:lnTo>
                  <a:lnTo>
                    <a:pt x="1459" y="222"/>
                  </a:lnTo>
                  <a:lnTo>
                    <a:pt x="1427" y="254"/>
                  </a:lnTo>
                  <a:lnTo>
                    <a:pt x="1427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4" y="254"/>
                  </a:lnTo>
                  <a:lnTo>
                    <a:pt x="1364" y="285"/>
                  </a:lnTo>
                  <a:cubicBezTo>
                    <a:pt x="1268" y="317"/>
                    <a:pt x="1300" y="475"/>
                    <a:pt x="1427" y="475"/>
                  </a:cubicBezTo>
                  <a:cubicBezTo>
                    <a:pt x="1427" y="444"/>
                    <a:pt x="1459" y="444"/>
                    <a:pt x="1459" y="444"/>
                  </a:cubicBezTo>
                  <a:lnTo>
                    <a:pt x="1459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522" y="412"/>
                  </a:lnTo>
                  <a:lnTo>
                    <a:pt x="1522" y="412"/>
                  </a:lnTo>
                  <a:lnTo>
                    <a:pt x="1554" y="412"/>
                  </a:lnTo>
                  <a:lnTo>
                    <a:pt x="1554" y="412"/>
                  </a:lnTo>
                  <a:lnTo>
                    <a:pt x="1554" y="412"/>
                  </a:lnTo>
                  <a:lnTo>
                    <a:pt x="1585" y="380"/>
                  </a:lnTo>
                  <a:lnTo>
                    <a:pt x="1585" y="380"/>
                  </a:lnTo>
                  <a:lnTo>
                    <a:pt x="1617" y="380"/>
                  </a:lnTo>
                  <a:lnTo>
                    <a:pt x="1617" y="380"/>
                  </a:lnTo>
                  <a:lnTo>
                    <a:pt x="1617" y="380"/>
                  </a:lnTo>
                  <a:lnTo>
                    <a:pt x="1649" y="380"/>
                  </a:lnTo>
                  <a:lnTo>
                    <a:pt x="1649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49"/>
                  </a:lnTo>
                  <a:lnTo>
                    <a:pt x="1744" y="349"/>
                  </a:lnTo>
                  <a:lnTo>
                    <a:pt x="1744" y="317"/>
                  </a:lnTo>
                  <a:lnTo>
                    <a:pt x="1775" y="317"/>
                  </a:lnTo>
                  <a:lnTo>
                    <a:pt x="1775" y="317"/>
                  </a:lnTo>
                  <a:lnTo>
                    <a:pt x="1775" y="317"/>
                  </a:lnTo>
                  <a:lnTo>
                    <a:pt x="1807" y="317"/>
                  </a:lnTo>
                  <a:close/>
                  <a:moveTo>
                    <a:pt x="2251" y="32"/>
                  </a:moveTo>
                  <a:cubicBezTo>
                    <a:pt x="2187" y="32"/>
                    <a:pt x="2156" y="127"/>
                    <a:pt x="2219" y="190"/>
                  </a:cubicBezTo>
                  <a:cubicBezTo>
                    <a:pt x="2219" y="222"/>
                    <a:pt x="2251" y="222"/>
                    <a:pt x="2282" y="222"/>
                  </a:cubicBezTo>
                  <a:lnTo>
                    <a:pt x="2282" y="222"/>
                  </a:lnTo>
                  <a:lnTo>
                    <a:pt x="2314" y="222"/>
                  </a:lnTo>
                  <a:lnTo>
                    <a:pt x="2314" y="222"/>
                  </a:lnTo>
                  <a:lnTo>
                    <a:pt x="2346" y="222"/>
                  </a:lnTo>
                  <a:lnTo>
                    <a:pt x="2346" y="222"/>
                  </a:lnTo>
                  <a:lnTo>
                    <a:pt x="2378" y="222"/>
                  </a:lnTo>
                  <a:lnTo>
                    <a:pt x="2378" y="222"/>
                  </a:lnTo>
                  <a:lnTo>
                    <a:pt x="2409" y="222"/>
                  </a:lnTo>
                  <a:lnTo>
                    <a:pt x="2409" y="222"/>
                  </a:lnTo>
                  <a:lnTo>
                    <a:pt x="2441" y="222"/>
                  </a:lnTo>
                  <a:lnTo>
                    <a:pt x="2441" y="222"/>
                  </a:lnTo>
                  <a:lnTo>
                    <a:pt x="2473" y="222"/>
                  </a:lnTo>
                  <a:lnTo>
                    <a:pt x="2473" y="222"/>
                  </a:lnTo>
                  <a:lnTo>
                    <a:pt x="2473" y="222"/>
                  </a:lnTo>
                  <a:lnTo>
                    <a:pt x="2504" y="222"/>
                  </a:lnTo>
                  <a:lnTo>
                    <a:pt x="2504" y="222"/>
                  </a:lnTo>
                  <a:lnTo>
                    <a:pt x="2536" y="222"/>
                  </a:lnTo>
                  <a:lnTo>
                    <a:pt x="2536" y="222"/>
                  </a:lnTo>
                  <a:lnTo>
                    <a:pt x="2568" y="222"/>
                  </a:lnTo>
                  <a:lnTo>
                    <a:pt x="2568" y="222"/>
                  </a:lnTo>
                  <a:lnTo>
                    <a:pt x="2599" y="222"/>
                  </a:lnTo>
                  <a:lnTo>
                    <a:pt x="2599" y="222"/>
                  </a:lnTo>
                  <a:lnTo>
                    <a:pt x="2631" y="222"/>
                  </a:lnTo>
                  <a:lnTo>
                    <a:pt x="2631" y="222"/>
                  </a:lnTo>
                  <a:lnTo>
                    <a:pt x="2631" y="222"/>
                  </a:lnTo>
                  <a:lnTo>
                    <a:pt x="2663" y="222"/>
                  </a:lnTo>
                  <a:lnTo>
                    <a:pt x="2663" y="222"/>
                  </a:lnTo>
                  <a:cubicBezTo>
                    <a:pt x="2789" y="222"/>
                    <a:pt x="2821" y="64"/>
                    <a:pt x="2726" y="32"/>
                  </a:cubicBezTo>
                  <a:cubicBezTo>
                    <a:pt x="2694" y="32"/>
                    <a:pt x="2694" y="32"/>
                    <a:pt x="2694" y="32"/>
                  </a:cubicBezTo>
                  <a:lnTo>
                    <a:pt x="2663" y="32"/>
                  </a:lnTo>
                  <a:lnTo>
                    <a:pt x="2663" y="0"/>
                  </a:lnTo>
                  <a:lnTo>
                    <a:pt x="2631" y="0"/>
                  </a:lnTo>
                  <a:lnTo>
                    <a:pt x="2631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568" y="0"/>
                  </a:lnTo>
                  <a:lnTo>
                    <a:pt x="2568" y="0"/>
                  </a:lnTo>
                  <a:lnTo>
                    <a:pt x="2536" y="0"/>
                  </a:lnTo>
                  <a:lnTo>
                    <a:pt x="2536" y="0"/>
                  </a:lnTo>
                  <a:lnTo>
                    <a:pt x="2504" y="0"/>
                  </a:lnTo>
                  <a:lnTo>
                    <a:pt x="2504" y="0"/>
                  </a:lnTo>
                  <a:lnTo>
                    <a:pt x="2473" y="0"/>
                  </a:lnTo>
                  <a:lnTo>
                    <a:pt x="2473" y="0"/>
                  </a:lnTo>
                  <a:lnTo>
                    <a:pt x="2441" y="0"/>
                  </a:lnTo>
                  <a:lnTo>
                    <a:pt x="2441" y="0"/>
                  </a:lnTo>
                  <a:lnTo>
                    <a:pt x="2409" y="0"/>
                  </a:lnTo>
                  <a:lnTo>
                    <a:pt x="2409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46" y="0"/>
                  </a:lnTo>
                  <a:lnTo>
                    <a:pt x="2346" y="0"/>
                  </a:lnTo>
                  <a:lnTo>
                    <a:pt x="2314" y="0"/>
                  </a:lnTo>
                  <a:lnTo>
                    <a:pt x="2314" y="0"/>
                  </a:lnTo>
                  <a:lnTo>
                    <a:pt x="2282" y="0"/>
                  </a:lnTo>
                  <a:lnTo>
                    <a:pt x="2282" y="32"/>
                  </a:lnTo>
                  <a:lnTo>
                    <a:pt x="2251" y="32"/>
                  </a:lnTo>
                  <a:lnTo>
                    <a:pt x="2251" y="32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362150" y="4365425"/>
              <a:ext cx="31700" cy="23775"/>
            </a:xfrm>
            <a:custGeom>
              <a:avLst/>
              <a:gdLst/>
              <a:ahLst/>
              <a:cxnLst/>
              <a:rect l="l" t="t" r="r" b="b"/>
              <a:pathLst>
                <a:path w="1268" h="951" extrusionOk="0">
                  <a:moveTo>
                    <a:pt x="1268" y="95"/>
                  </a:moveTo>
                  <a:lnTo>
                    <a:pt x="1268" y="951"/>
                  </a:lnTo>
                  <a:lnTo>
                    <a:pt x="0" y="951"/>
                  </a:lnTo>
                  <a:lnTo>
                    <a:pt x="0" y="64"/>
                  </a:lnTo>
                  <a:cubicBezTo>
                    <a:pt x="95" y="64"/>
                    <a:pt x="159" y="64"/>
                    <a:pt x="254" y="32"/>
                  </a:cubicBezTo>
                  <a:cubicBezTo>
                    <a:pt x="602" y="0"/>
                    <a:pt x="951" y="32"/>
                    <a:pt x="1268" y="95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4290850" y="4397900"/>
              <a:ext cx="33300" cy="37250"/>
            </a:xfrm>
            <a:custGeom>
              <a:avLst/>
              <a:gdLst/>
              <a:ahLst/>
              <a:cxnLst/>
              <a:rect l="l" t="t" r="r" b="b"/>
              <a:pathLst>
                <a:path w="1332" h="1490" extrusionOk="0">
                  <a:moveTo>
                    <a:pt x="634" y="1"/>
                  </a:moveTo>
                  <a:lnTo>
                    <a:pt x="1331" y="412"/>
                  </a:lnTo>
                  <a:lnTo>
                    <a:pt x="729" y="1490"/>
                  </a:lnTo>
                  <a:lnTo>
                    <a:pt x="0" y="1078"/>
                  </a:lnTo>
                  <a:cubicBezTo>
                    <a:pt x="127" y="698"/>
                    <a:pt x="349" y="317"/>
                    <a:pt x="634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429475" y="4400275"/>
              <a:ext cx="34100" cy="37250"/>
            </a:xfrm>
            <a:custGeom>
              <a:avLst/>
              <a:gdLst/>
              <a:ahLst/>
              <a:cxnLst/>
              <a:rect l="l" t="t" r="r" b="b"/>
              <a:pathLst>
                <a:path w="1364" h="1490" extrusionOk="0">
                  <a:moveTo>
                    <a:pt x="729" y="1"/>
                  </a:moveTo>
                  <a:lnTo>
                    <a:pt x="1" y="381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05" y="698"/>
                    <a:pt x="1015" y="317"/>
                    <a:pt x="729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361350" y="4528600"/>
              <a:ext cx="30925" cy="22225"/>
            </a:xfrm>
            <a:custGeom>
              <a:avLst/>
              <a:gdLst/>
              <a:ahLst/>
              <a:cxnLst/>
              <a:rect l="l" t="t" r="r" b="b"/>
              <a:pathLst>
                <a:path w="1237" h="889" extrusionOk="0">
                  <a:moveTo>
                    <a:pt x="1" y="825"/>
                  </a:moveTo>
                  <a:lnTo>
                    <a:pt x="1" y="1"/>
                  </a:lnTo>
                  <a:lnTo>
                    <a:pt x="1236" y="1"/>
                  </a:lnTo>
                  <a:lnTo>
                    <a:pt x="1236" y="825"/>
                  </a:lnTo>
                  <a:cubicBezTo>
                    <a:pt x="1046" y="857"/>
                    <a:pt x="824" y="888"/>
                    <a:pt x="603" y="888"/>
                  </a:cubicBezTo>
                  <a:cubicBezTo>
                    <a:pt x="412" y="888"/>
                    <a:pt x="191" y="857"/>
                    <a:pt x="1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427900" y="4480300"/>
              <a:ext cx="34875" cy="38050"/>
            </a:xfrm>
            <a:custGeom>
              <a:avLst/>
              <a:gdLst/>
              <a:ahLst/>
              <a:cxnLst/>
              <a:rect l="l" t="t" r="r" b="b"/>
              <a:pathLst>
                <a:path w="1395" h="1522" extrusionOk="0">
                  <a:moveTo>
                    <a:pt x="761" y="1521"/>
                  </a:moveTo>
                  <a:lnTo>
                    <a:pt x="0" y="1109"/>
                  </a:lnTo>
                  <a:lnTo>
                    <a:pt x="634" y="0"/>
                  </a:lnTo>
                  <a:lnTo>
                    <a:pt x="1395" y="444"/>
                  </a:lnTo>
                  <a:cubicBezTo>
                    <a:pt x="1236" y="856"/>
                    <a:pt x="1014" y="1204"/>
                    <a:pt x="761" y="1521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288475" y="4477125"/>
              <a:ext cx="33300" cy="37250"/>
            </a:xfrm>
            <a:custGeom>
              <a:avLst/>
              <a:gdLst/>
              <a:ahLst/>
              <a:cxnLst/>
              <a:rect l="l" t="t" r="r" b="b"/>
              <a:pathLst>
                <a:path w="1332" h="1490" extrusionOk="0">
                  <a:moveTo>
                    <a:pt x="602" y="1490"/>
                  </a:moveTo>
                  <a:lnTo>
                    <a:pt x="1331" y="1109"/>
                  </a:lnTo>
                  <a:lnTo>
                    <a:pt x="761" y="0"/>
                  </a:lnTo>
                  <a:lnTo>
                    <a:pt x="0" y="412"/>
                  </a:lnTo>
                  <a:cubicBezTo>
                    <a:pt x="159" y="792"/>
                    <a:pt x="349" y="1173"/>
                    <a:pt x="602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374025" y="4421675"/>
              <a:ext cx="39625" cy="38825"/>
            </a:xfrm>
            <a:custGeom>
              <a:avLst/>
              <a:gdLst/>
              <a:ahLst/>
              <a:cxnLst/>
              <a:rect l="l" t="t" r="r" b="b"/>
              <a:pathLst>
                <a:path w="1585" h="1553" extrusionOk="0">
                  <a:moveTo>
                    <a:pt x="793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05" y="444"/>
                    <a:pt x="856" y="159"/>
                    <a:pt x="793" y="0"/>
                  </a:cubicBezTo>
                  <a:cubicBezTo>
                    <a:pt x="698" y="222"/>
                    <a:pt x="444" y="349"/>
                    <a:pt x="254" y="634"/>
                  </a:cubicBezTo>
                  <a:cubicBezTo>
                    <a:pt x="1" y="1141"/>
                    <a:pt x="603" y="1553"/>
                    <a:pt x="793" y="1078"/>
                  </a:cubicBezTo>
                  <a:cubicBezTo>
                    <a:pt x="729" y="1236"/>
                    <a:pt x="666" y="1331"/>
                    <a:pt x="571" y="1426"/>
                  </a:cubicBezTo>
                  <a:lnTo>
                    <a:pt x="983" y="1426"/>
                  </a:lnTo>
                  <a:cubicBezTo>
                    <a:pt x="856" y="1331"/>
                    <a:pt x="824" y="1204"/>
                    <a:pt x="793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340750" y="4458100"/>
              <a:ext cx="38050" cy="37275"/>
            </a:xfrm>
            <a:custGeom>
              <a:avLst/>
              <a:gdLst/>
              <a:ahLst/>
              <a:cxnLst/>
              <a:rect l="l" t="t" r="r" b="b"/>
              <a:pathLst>
                <a:path w="1522" h="1491" extrusionOk="0">
                  <a:moveTo>
                    <a:pt x="761" y="476"/>
                  </a:moveTo>
                  <a:cubicBezTo>
                    <a:pt x="888" y="1"/>
                    <a:pt x="1522" y="318"/>
                    <a:pt x="1300" y="825"/>
                  </a:cubicBezTo>
                  <a:cubicBezTo>
                    <a:pt x="1173" y="1046"/>
                    <a:pt x="856" y="1332"/>
                    <a:pt x="793" y="1490"/>
                  </a:cubicBezTo>
                  <a:cubicBezTo>
                    <a:pt x="698" y="1268"/>
                    <a:pt x="444" y="1142"/>
                    <a:pt x="286" y="856"/>
                  </a:cubicBezTo>
                  <a:cubicBezTo>
                    <a:pt x="1" y="381"/>
                    <a:pt x="603" y="1"/>
                    <a:pt x="761" y="47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352625" y="4442275"/>
              <a:ext cx="14300" cy="15075"/>
            </a:xfrm>
            <a:custGeom>
              <a:avLst/>
              <a:gdLst/>
              <a:ahLst/>
              <a:cxnLst/>
              <a:rect l="l" t="t" r="r" b="b"/>
              <a:pathLst>
                <a:path w="572" h="603" extrusionOk="0">
                  <a:moveTo>
                    <a:pt x="318" y="127"/>
                  </a:moveTo>
                  <a:lnTo>
                    <a:pt x="286" y="0"/>
                  </a:lnTo>
                  <a:lnTo>
                    <a:pt x="286" y="127"/>
                  </a:lnTo>
                  <a:cubicBezTo>
                    <a:pt x="254" y="317"/>
                    <a:pt x="159" y="507"/>
                    <a:pt x="1" y="602"/>
                  </a:cubicBezTo>
                  <a:lnTo>
                    <a:pt x="571" y="602"/>
                  </a:lnTo>
                  <a:cubicBezTo>
                    <a:pt x="413" y="475"/>
                    <a:pt x="350" y="317"/>
                    <a:pt x="318" y="127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344725" y="4424050"/>
              <a:ext cx="30900" cy="27750"/>
            </a:xfrm>
            <a:custGeom>
              <a:avLst/>
              <a:gdLst/>
              <a:ahLst/>
              <a:cxnLst/>
              <a:rect l="l" t="t" r="r" b="b"/>
              <a:pathLst>
                <a:path w="1236" h="1110" extrusionOk="0">
                  <a:moveTo>
                    <a:pt x="602" y="0"/>
                  </a:moveTo>
                  <a:cubicBezTo>
                    <a:pt x="792" y="0"/>
                    <a:pt x="919" y="127"/>
                    <a:pt x="919" y="285"/>
                  </a:cubicBezTo>
                  <a:cubicBezTo>
                    <a:pt x="919" y="380"/>
                    <a:pt x="887" y="476"/>
                    <a:pt x="824" y="507"/>
                  </a:cubicBezTo>
                  <a:cubicBezTo>
                    <a:pt x="856" y="507"/>
                    <a:pt x="887" y="507"/>
                    <a:pt x="919" y="507"/>
                  </a:cubicBezTo>
                  <a:cubicBezTo>
                    <a:pt x="1077" y="507"/>
                    <a:pt x="1236" y="634"/>
                    <a:pt x="1236" y="792"/>
                  </a:cubicBezTo>
                  <a:cubicBezTo>
                    <a:pt x="1236" y="983"/>
                    <a:pt x="1077" y="1109"/>
                    <a:pt x="919" y="1109"/>
                  </a:cubicBezTo>
                  <a:cubicBezTo>
                    <a:pt x="761" y="1109"/>
                    <a:pt x="634" y="983"/>
                    <a:pt x="634" y="792"/>
                  </a:cubicBezTo>
                  <a:lnTo>
                    <a:pt x="602" y="792"/>
                  </a:lnTo>
                  <a:cubicBezTo>
                    <a:pt x="602" y="983"/>
                    <a:pt x="475" y="1109"/>
                    <a:pt x="285" y="1109"/>
                  </a:cubicBezTo>
                  <a:cubicBezTo>
                    <a:pt x="127" y="1109"/>
                    <a:pt x="0" y="983"/>
                    <a:pt x="0" y="792"/>
                  </a:cubicBezTo>
                  <a:cubicBezTo>
                    <a:pt x="0" y="634"/>
                    <a:pt x="127" y="507"/>
                    <a:pt x="285" y="507"/>
                  </a:cubicBezTo>
                  <a:cubicBezTo>
                    <a:pt x="349" y="507"/>
                    <a:pt x="380" y="507"/>
                    <a:pt x="412" y="507"/>
                  </a:cubicBezTo>
                  <a:cubicBezTo>
                    <a:pt x="349" y="476"/>
                    <a:pt x="317" y="380"/>
                    <a:pt x="317" y="285"/>
                  </a:cubicBezTo>
                  <a:cubicBezTo>
                    <a:pt x="317" y="127"/>
                    <a:pt x="444" y="0"/>
                    <a:pt x="602" y="0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380375" y="4460475"/>
              <a:ext cx="26150" cy="34900"/>
            </a:xfrm>
            <a:custGeom>
              <a:avLst/>
              <a:gdLst/>
              <a:ahLst/>
              <a:cxnLst/>
              <a:rect l="l" t="t" r="r" b="b"/>
              <a:pathLst>
                <a:path w="1046" h="1396" extrusionOk="0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376400" y="4414525"/>
              <a:ext cx="45975" cy="87975"/>
            </a:xfrm>
            <a:custGeom>
              <a:avLst/>
              <a:gdLst/>
              <a:ahLst/>
              <a:cxnLst/>
              <a:rect l="l" t="t" r="r" b="b"/>
              <a:pathLst>
                <a:path w="1839" h="3519" extrusionOk="0">
                  <a:moveTo>
                    <a:pt x="1" y="1"/>
                  </a:moveTo>
                  <a:cubicBezTo>
                    <a:pt x="920" y="1"/>
                    <a:pt x="1680" y="698"/>
                    <a:pt x="1743" y="1617"/>
                  </a:cubicBezTo>
                  <a:cubicBezTo>
                    <a:pt x="1838" y="2568"/>
                    <a:pt x="1110" y="3423"/>
                    <a:pt x="159" y="3518"/>
                  </a:cubicBezTo>
                  <a:cubicBezTo>
                    <a:pt x="96" y="3518"/>
                    <a:pt x="64" y="3518"/>
                    <a:pt x="1" y="35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376400" y="4396325"/>
              <a:ext cx="61825" cy="123600"/>
            </a:xfrm>
            <a:custGeom>
              <a:avLst/>
              <a:gdLst/>
              <a:ahLst/>
              <a:cxnLst/>
              <a:rect l="l" t="t" r="r" b="b"/>
              <a:pathLst>
                <a:path w="2473" h="4944" extrusionOk="0">
                  <a:moveTo>
                    <a:pt x="1110" y="507"/>
                  </a:moveTo>
                  <a:cubicBezTo>
                    <a:pt x="1205" y="539"/>
                    <a:pt x="1300" y="444"/>
                    <a:pt x="1236" y="349"/>
                  </a:cubicBezTo>
                  <a:cubicBezTo>
                    <a:pt x="1236" y="349"/>
                    <a:pt x="1205" y="317"/>
                    <a:pt x="1205" y="317"/>
                  </a:cubicBezTo>
                  <a:lnTo>
                    <a:pt x="1205" y="317"/>
                  </a:lnTo>
                  <a:lnTo>
                    <a:pt x="1173" y="317"/>
                  </a:lnTo>
                  <a:lnTo>
                    <a:pt x="1173" y="285"/>
                  </a:lnTo>
                  <a:lnTo>
                    <a:pt x="1141" y="285"/>
                  </a:lnTo>
                  <a:lnTo>
                    <a:pt x="1141" y="285"/>
                  </a:lnTo>
                  <a:lnTo>
                    <a:pt x="1141" y="285"/>
                  </a:lnTo>
                  <a:lnTo>
                    <a:pt x="1110" y="285"/>
                  </a:lnTo>
                  <a:lnTo>
                    <a:pt x="1110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46" y="254"/>
                  </a:lnTo>
                  <a:lnTo>
                    <a:pt x="1046" y="222"/>
                  </a:lnTo>
                  <a:lnTo>
                    <a:pt x="1015" y="222"/>
                  </a:lnTo>
                  <a:lnTo>
                    <a:pt x="1015" y="222"/>
                  </a:lnTo>
                  <a:lnTo>
                    <a:pt x="983" y="222"/>
                  </a:lnTo>
                  <a:lnTo>
                    <a:pt x="983" y="222"/>
                  </a:lnTo>
                  <a:lnTo>
                    <a:pt x="951" y="190"/>
                  </a:lnTo>
                  <a:lnTo>
                    <a:pt x="951" y="190"/>
                  </a:lnTo>
                  <a:lnTo>
                    <a:pt x="951" y="190"/>
                  </a:lnTo>
                  <a:lnTo>
                    <a:pt x="920" y="190"/>
                  </a:lnTo>
                  <a:lnTo>
                    <a:pt x="920" y="190"/>
                  </a:lnTo>
                  <a:lnTo>
                    <a:pt x="888" y="190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59"/>
                  </a:lnTo>
                  <a:lnTo>
                    <a:pt x="824" y="159"/>
                  </a:lnTo>
                  <a:cubicBezTo>
                    <a:pt x="729" y="127"/>
                    <a:pt x="634" y="254"/>
                    <a:pt x="729" y="317"/>
                  </a:cubicBezTo>
                  <a:cubicBezTo>
                    <a:pt x="729" y="317"/>
                    <a:pt x="761" y="349"/>
                    <a:pt x="761" y="349"/>
                  </a:cubicBezTo>
                  <a:lnTo>
                    <a:pt x="761" y="349"/>
                  </a:lnTo>
                  <a:lnTo>
                    <a:pt x="761" y="349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24" y="380"/>
                  </a:lnTo>
                  <a:lnTo>
                    <a:pt x="856" y="380"/>
                  </a:lnTo>
                  <a:lnTo>
                    <a:pt x="856" y="380"/>
                  </a:lnTo>
                  <a:lnTo>
                    <a:pt x="888" y="380"/>
                  </a:lnTo>
                  <a:lnTo>
                    <a:pt x="888" y="380"/>
                  </a:lnTo>
                  <a:lnTo>
                    <a:pt x="888" y="380"/>
                  </a:lnTo>
                  <a:lnTo>
                    <a:pt x="920" y="412"/>
                  </a:lnTo>
                  <a:lnTo>
                    <a:pt x="920" y="412"/>
                  </a:lnTo>
                  <a:lnTo>
                    <a:pt x="951" y="412"/>
                  </a:lnTo>
                  <a:lnTo>
                    <a:pt x="951" y="412"/>
                  </a:lnTo>
                  <a:lnTo>
                    <a:pt x="951" y="412"/>
                  </a:lnTo>
                  <a:lnTo>
                    <a:pt x="983" y="412"/>
                  </a:lnTo>
                  <a:lnTo>
                    <a:pt x="983" y="444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46" y="444"/>
                  </a:lnTo>
                  <a:lnTo>
                    <a:pt x="1046" y="475"/>
                  </a:lnTo>
                  <a:lnTo>
                    <a:pt x="1078" y="475"/>
                  </a:lnTo>
                  <a:lnTo>
                    <a:pt x="1078" y="475"/>
                  </a:lnTo>
                  <a:lnTo>
                    <a:pt x="1078" y="475"/>
                  </a:lnTo>
                  <a:lnTo>
                    <a:pt x="1110" y="475"/>
                  </a:lnTo>
                  <a:close/>
                  <a:moveTo>
                    <a:pt x="1838" y="1109"/>
                  </a:moveTo>
                  <a:cubicBezTo>
                    <a:pt x="1902" y="1204"/>
                    <a:pt x="2029" y="1141"/>
                    <a:pt x="1997" y="1046"/>
                  </a:cubicBezTo>
                  <a:cubicBezTo>
                    <a:pt x="1997" y="1014"/>
                    <a:pt x="1997" y="1014"/>
                    <a:pt x="1997" y="982"/>
                  </a:cubicBezTo>
                  <a:lnTo>
                    <a:pt x="1965" y="982"/>
                  </a:lnTo>
                  <a:lnTo>
                    <a:pt x="1965" y="982"/>
                  </a:lnTo>
                  <a:lnTo>
                    <a:pt x="1965" y="951"/>
                  </a:lnTo>
                  <a:lnTo>
                    <a:pt x="1965" y="951"/>
                  </a:lnTo>
                  <a:lnTo>
                    <a:pt x="1934" y="951"/>
                  </a:lnTo>
                  <a:lnTo>
                    <a:pt x="1934" y="919"/>
                  </a:lnTo>
                  <a:lnTo>
                    <a:pt x="1934" y="919"/>
                  </a:lnTo>
                  <a:lnTo>
                    <a:pt x="1902" y="919"/>
                  </a:lnTo>
                  <a:lnTo>
                    <a:pt x="1902" y="887"/>
                  </a:lnTo>
                  <a:lnTo>
                    <a:pt x="1902" y="887"/>
                  </a:lnTo>
                  <a:lnTo>
                    <a:pt x="1870" y="887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38" y="824"/>
                  </a:lnTo>
                  <a:lnTo>
                    <a:pt x="1838" y="824"/>
                  </a:lnTo>
                  <a:lnTo>
                    <a:pt x="1838" y="824"/>
                  </a:lnTo>
                  <a:lnTo>
                    <a:pt x="1838" y="792"/>
                  </a:lnTo>
                  <a:lnTo>
                    <a:pt x="1807" y="792"/>
                  </a:lnTo>
                  <a:lnTo>
                    <a:pt x="1807" y="792"/>
                  </a:lnTo>
                  <a:lnTo>
                    <a:pt x="1807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29"/>
                  </a:lnTo>
                  <a:lnTo>
                    <a:pt x="1743" y="729"/>
                  </a:lnTo>
                  <a:lnTo>
                    <a:pt x="1743" y="729"/>
                  </a:lnTo>
                  <a:lnTo>
                    <a:pt x="1743" y="697"/>
                  </a:lnTo>
                  <a:lnTo>
                    <a:pt x="1712" y="697"/>
                  </a:lnTo>
                  <a:lnTo>
                    <a:pt x="1712" y="697"/>
                  </a:lnTo>
                  <a:lnTo>
                    <a:pt x="1712" y="697"/>
                  </a:lnTo>
                  <a:cubicBezTo>
                    <a:pt x="1680" y="666"/>
                    <a:pt x="1617" y="634"/>
                    <a:pt x="1585" y="666"/>
                  </a:cubicBezTo>
                  <a:cubicBezTo>
                    <a:pt x="1522" y="729"/>
                    <a:pt x="1522" y="792"/>
                    <a:pt x="1553" y="824"/>
                  </a:cubicBezTo>
                  <a:lnTo>
                    <a:pt x="1585" y="824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617" y="887"/>
                  </a:lnTo>
                  <a:lnTo>
                    <a:pt x="1617" y="887"/>
                  </a:lnTo>
                  <a:lnTo>
                    <a:pt x="1617" y="887"/>
                  </a:lnTo>
                  <a:lnTo>
                    <a:pt x="1648" y="887"/>
                  </a:lnTo>
                  <a:lnTo>
                    <a:pt x="1648" y="919"/>
                  </a:lnTo>
                  <a:lnTo>
                    <a:pt x="1648" y="919"/>
                  </a:lnTo>
                  <a:lnTo>
                    <a:pt x="1680" y="919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712" y="982"/>
                  </a:lnTo>
                  <a:lnTo>
                    <a:pt x="1712" y="982"/>
                  </a:lnTo>
                  <a:lnTo>
                    <a:pt x="1712" y="982"/>
                  </a:lnTo>
                  <a:lnTo>
                    <a:pt x="1743" y="1014"/>
                  </a:lnTo>
                  <a:lnTo>
                    <a:pt x="1743" y="1014"/>
                  </a:lnTo>
                  <a:lnTo>
                    <a:pt x="1743" y="1014"/>
                  </a:lnTo>
                  <a:lnTo>
                    <a:pt x="1743" y="1046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775" y="1078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07" y="1109"/>
                  </a:lnTo>
                  <a:lnTo>
                    <a:pt x="1807" y="1109"/>
                  </a:lnTo>
                  <a:close/>
                  <a:moveTo>
                    <a:pt x="2219" y="1996"/>
                  </a:moveTo>
                  <a:cubicBezTo>
                    <a:pt x="2250" y="2092"/>
                    <a:pt x="2409" y="2092"/>
                    <a:pt x="2409" y="1965"/>
                  </a:cubicBezTo>
                  <a:cubicBezTo>
                    <a:pt x="2409" y="1965"/>
                    <a:pt x="2409" y="1933"/>
                    <a:pt x="2409" y="1933"/>
                  </a:cubicBezTo>
                  <a:lnTo>
                    <a:pt x="2409" y="1933"/>
                  </a:lnTo>
                  <a:lnTo>
                    <a:pt x="2409" y="1901"/>
                  </a:lnTo>
                  <a:lnTo>
                    <a:pt x="2409" y="1901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38"/>
                  </a:lnTo>
                  <a:lnTo>
                    <a:pt x="2377" y="1838"/>
                  </a:lnTo>
                  <a:lnTo>
                    <a:pt x="2377" y="1806"/>
                  </a:lnTo>
                  <a:lnTo>
                    <a:pt x="2377" y="1806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3"/>
                  </a:lnTo>
                  <a:lnTo>
                    <a:pt x="2377" y="1743"/>
                  </a:lnTo>
                  <a:lnTo>
                    <a:pt x="2345" y="1711"/>
                  </a:lnTo>
                  <a:lnTo>
                    <a:pt x="2345" y="1711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8"/>
                  </a:lnTo>
                  <a:lnTo>
                    <a:pt x="2345" y="1648"/>
                  </a:lnTo>
                  <a:lnTo>
                    <a:pt x="2314" y="1648"/>
                  </a:lnTo>
                  <a:lnTo>
                    <a:pt x="2314" y="1616"/>
                  </a:lnTo>
                  <a:lnTo>
                    <a:pt x="2314" y="1616"/>
                  </a:lnTo>
                  <a:lnTo>
                    <a:pt x="2314" y="1585"/>
                  </a:lnTo>
                  <a:lnTo>
                    <a:pt x="2314" y="1585"/>
                  </a:lnTo>
                  <a:lnTo>
                    <a:pt x="2314" y="1553"/>
                  </a:lnTo>
                  <a:lnTo>
                    <a:pt x="2282" y="1553"/>
                  </a:lnTo>
                  <a:lnTo>
                    <a:pt x="2282" y="1553"/>
                  </a:lnTo>
                  <a:cubicBezTo>
                    <a:pt x="2250" y="1426"/>
                    <a:pt x="2092" y="1458"/>
                    <a:pt x="2092" y="1585"/>
                  </a:cubicBezTo>
                  <a:cubicBezTo>
                    <a:pt x="2092" y="1585"/>
                    <a:pt x="2092" y="1616"/>
                    <a:pt x="2124" y="1616"/>
                  </a:cubicBezTo>
                  <a:lnTo>
                    <a:pt x="2124" y="1616"/>
                  </a:lnTo>
                  <a:lnTo>
                    <a:pt x="2124" y="1648"/>
                  </a:lnTo>
                  <a:lnTo>
                    <a:pt x="2124" y="1648"/>
                  </a:lnTo>
                  <a:lnTo>
                    <a:pt x="2124" y="1648"/>
                  </a:lnTo>
                  <a:lnTo>
                    <a:pt x="2124" y="1680"/>
                  </a:lnTo>
                  <a:lnTo>
                    <a:pt x="2124" y="1680"/>
                  </a:lnTo>
                  <a:lnTo>
                    <a:pt x="2155" y="1711"/>
                  </a:lnTo>
                  <a:lnTo>
                    <a:pt x="2155" y="1711"/>
                  </a:lnTo>
                  <a:lnTo>
                    <a:pt x="2155" y="1743"/>
                  </a:lnTo>
                  <a:lnTo>
                    <a:pt x="2155" y="1743"/>
                  </a:lnTo>
                  <a:lnTo>
                    <a:pt x="2155" y="1743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87" y="1806"/>
                  </a:lnTo>
                  <a:lnTo>
                    <a:pt x="2187" y="1806"/>
                  </a:lnTo>
                  <a:lnTo>
                    <a:pt x="2187" y="1838"/>
                  </a:lnTo>
                  <a:lnTo>
                    <a:pt x="2187" y="1838"/>
                  </a:lnTo>
                  <a:lnTo>
                    <a:pt x="2187" y="1838"/>
                  </a:lnTo>
                  <a:lnTo>
                    <a:pt x="2187" y="1870"/>
                  </a:lnTo>
                  <a:lnTo>
                    <a:pt x="2187" y="1870"/>
                  </a:lnTo>
                  <a:lnTo>
                    <a:pt x="2187" y="1901"/>
                  </a:lnTo>
                  <a:lnTo>
                    <a:pt x="2219" y="1901"/>
                  </a:lnTo>
                  <a:lnTo>
                    <a:pt x="2219" y="1933"/>
                  </a:lnTo>
                  <a:lnTo>
                    <a:pt x="2219" y="1933"/>
                  </a:lnTo>
                  <a:lnTo>
                    <a:pt x="2219" y="1933"/>
                  </a:lnTo>
                  <a:lnTo>
                    <a:pt x="2219" y="1965"/>
                  </a:lnTo>
                  <a:lnTo>
                    <a:pt x="2219" y="1965"/>
                  </a:lnTo>
                  <a:close/>
                  <a:moveTo>
                    <a:pt x="2250" y="2947"/>
                  </a:moveTo>
                  <a:cubicBezTo>
                    <a:pt x="2219" y="3042"/>
                    <a:pt x="2345" y="3106"/>
                    <a:pt x="2409" y="3010"/>
                  </a:cubicBezTo>
                  <a:cubicBezTo>
                    <a:pt x="2409" y="3010"/>
                    <a:pt x="2441" y="2979"/>
                    <a:pt x="2441" y="2979"/>
                  </a:cubicBezTo>
                  <a:lnTo>
                    <a:pt x="2441" y="2979"/>
                  </a:lnTo>
                  <a:lnTo>
                    <a:pt x="2441" y="2947"/>
                  </a:lnTo>
                  <a:lnTo>
                    <a:pt x="2441" y="2947"/>
                  </a:lnTo>
                  <a:lnTo>
                    <a:pt x="2441" y="2915"/>
                  </a:lnTo>
                  <a:lnTo>
                    <a:pt x="2441" y="2915"/>
                  </a:lnTo>
                  <a:lnTo>
                    <a:pt x="2441" y="2884"/>
                  </a:lnTo>
                  <a:lnTo>
                    <a:pt x="2441" y="2884"/>
                  </a:lnTo>
                  <a:lnTo>
                    <a:pt x="2441" y="2852"/>
                  </a:lnTo>
                  <a:lnTo>
                    <a:pt x="2441" y="2852"/>
                  </a:lnTo>
                  <a:lnTo>
                    <a:pt x="2441" y="2820"/>
                  </a:lnTo>
                  <a:lnTo>
                    <a:pt x="2472" y="2820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7"/>
                  </a:lnTo>
                  <a:lnTo>
                    <a:pt x="2472" y="2757"/>
                  </a:lnTo>
                  <a:lnTo>
                    <a:pt x="2472" y="2725"/>
                  </a:lnTo>
                  <a:lnTo>
                    <a:pt x="2472" y="2725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2"/>
                  </a:lnTo>
                  <a:lnTo>
                    <a:pt x="2472" y="2662"/>
                  </a:lnTo>
                  <a:lnTo>
                    <a:pt x="2472" y="2630"/>
                  </a:lnTo>
                  <a:lnTo>
                    <a:pt x="2472" y="2630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7"/>
                  </a:lnTo>
                  <a:lnTo>
                    <a:pt x="2472" y="2567"/>
                  </a:lnTo>
                  <a:cubicBezTo>
                    <a:pt x="2472" y="2472"/>
                    <a:pt x="2345" y="2408"/>
                    <a:pt x="2282" y="2503"/>
                  </a:cubicBezTo>
                  <a:cubicBezTo>
                    <a:pt x="2282" y="2503"/>
                    <a:pt x="2282" y="2535"/>
                    <a:pt x="2282" y="2567"/>
                  </a:cubicBezTo>
                  <a:lnTo>
                    <a:pt x="2282" y="2567"/>
                  </a:lnTo>
                  <a:lnTo>
                    <a:pt x="2282" y="2567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0"/>
                  </a:lnTo>
                  <a:lnTo>
                    <a:pt x="2282" y="2630"/>
                  </a:lnTo>
                  <a:lnTo>
                    <a:pt x="2282" y="2662"/>
                  </a:lnTo>
                  <a:lnTo>
                    <a:pt x="2282" y="2662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725"/>
                  </a:lnTo>
                  <a:lnTo>
                    <a:pt x="2250" y="2725"/>
                  </a:lnTo>
                  <a:lnTo>
                    <a:pt x="2250" y="2757"/>
                  </a:lnTo>
                  <a:lnTo>
                    <a:pt x="2250" y="2757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0"/>
                  </a:lnTo>
                  <a:lnTo>
                    <a:pt x="2250" y="2820"/>
                  </a:lnTo>
                  <a:lnTo>
                    <a:pt x="2250" y="2820"/>
                  </a:lnTo>
                  <a:lnTo>
                    <a:pt x="2250" y="2852"/>
                  </a:lnTo>
                  <a:lnTo>
                    <a:pt x="2250" y="2852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5"/>
                  </a:lnTo>
                  <a:lnTo>
                    <a:pt x="2250" y="2915"/>
                  </a:lnTo>
                  <a:lnTo>
                    <a:pt x="2250" y="2915"/>
                  </a:lnTo>
                  <a:close/>
                  <a:moveTo>
                    <a:pt x="1838" y="3803"/>
                  </a:moveTo>
                  <a:cubicBezTo>
                    <a:pt x="1775" y="3898"/>
                    <a:pt x="1902" y="4024"/>
                    <a:pt x="1997" y="3929"/>
                  </a:cubicBezTo>
                  <a:cubicBezTo>
                    <a:pt x="1997" y="3929"/>
                    <a:pt x="1997" y="3929"/>
                    <a:pt x="2029" y="3929"/>
                  </a:cubicBezTo>
                  <a:lnTo>
                    <a:pt x="2029" y="3898"/>
                  </a:lnTo>
                  <a:lnTo>
                    <a:pt x="2029" y="3898"/>
                  </a:lnTo>
                  <a:lnTo>
                    <a:pt x="2029" y="3898"/>
                  </a:lnTo>
                  <a:lnTo>
                    <a:pt x="2060" y="3866"/>
                  </a:lnTo>
                  <a:lnTo>
                    <a:pt x="2060" y="3866"/>
                  </a:lnTo>
                  <a:lnTo>
                    <a:pt x="2060" y="3866"/>
                  </a:lnTo>
                  <a:lnTo>
                    <a:pt x="2060" y="3834"/>
                  </a:lnTo>
                  <a:lnTo>
                    <a:pt x="2092" y="3834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4" y="3771"/>
                  </a:lnTo>
                  <a:lnTo>
                    <a:pt x="2124" y="3771"/>
                  </a:lnTo>
                  <a:lnTo>
                    <a:pt x="2124" y="3739"/>
                  </a:lnTo>
                  <a:lnTo>
                    <a:pt x="2124" y="3739"/>
                  </a:lnTo>
                  <a:lnTo>
                    <a:pt x="2155" y="3739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6"/>
                  </a:lnTo>
                  <a:lnTo>
                    <a:pt x="2187" y="3676"/>
                  </a:lnTo>
                  <a:lnTo>
                    <a:pt x="2187" y="3676"/>
                  </a:lnTo>
                  <a:lnTo>
                    <a:pt x="2187" y="3644"/>
                  </a:lnTo>
                  <a:lnTo>
                    <a:pt x="2187" y="3644"/>
                  </a:lnTo>
                  <a:lnTo>
                    <a:pt x="2187" y="3613"/>
                  </a:lnTo>
                  <a:lnTo>
                    <a:pt x="2219" y="3613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19" y="3581"/>
                  </a:lnTo>
                  <a:cubicBezTo>
                    <a:pt x="2282" y="3454"/>
                    <a:pt x="2155" y="3391"/>
                    <a:pt x="2092" y="3454"/>
                  </a:cubicBezTo>
                  <a:cubicBezTo>
                    <a:pt x="2060" y="3454"/>
                    <a:pt x="2060" y="3454"/>
                    <a:pt x="2060" y="3486"/>
                  </a:cubicBezTo>
                  <a:lnTo>
                    <a:pt x="2060" y="3486"/>
                  </a:lnTo>
                  <a:lnTo>
                    <a:pt x="2029" y="3486"/>
                  </a:lnTo>
                  <a:lnTo>
                    <a:pt x="2029" y="3517"/>
                  </a:lnTo>
                  <a:lnTo>
                    <a:pt x="2029" y="3517"/>
                  </a:lnTo>
                  <a:lnTo>
                    <a:pt x="2029" y="3517"/>
                  </a:lnTo>
                  <a:lnTo>
                    <a:pt x="2029" y="3549"/>
                  </a:lnTo>
                  <a:lnTo>
                    <a:pt x="1997" y="3549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4"/>
                  </a:lnTo>
                  <a:lnTo>
                    <a:pt x="1965" y="3644"/>
                  </a:lnTo>
                  <a:lnTo>
                    <a:pt x="1965" y="3676"/>
                  </a:lnTo>
                  <a:lnTo>
                    <a:pt x="1934" y="3676"/>
                  </a:lnTo>
                  <a:lnTo>
                    <a:pt x="1934" y="3676"/>
                  </a:lnTo>
                  <a:lnTo>
                    <a:pt x="1934" y="3708"/>
                  </a:lnTo>
                  <a:lnTo>
                    <a:pt x="1934" y="3708"/>
                  </a:lnTo>
                  <a:lnTo>
                    <a:pt x="1902" y="3708"/>
                  </a:lnTo>
                  <a:lnTo>
                    <a:pt x="1902" y="3739"/>
                  </a:lnTo>
                  <a:lnTo>
                    <a:pt x="1902" y="3739"/>
                  </a:lnTo>
                  <a:lnTo>
                    <a:pt x="1902" y="3739"/>
                  </a:lnTo>
                  <a:lnTo>
                    <a:pt x="1870" y="3771"/>
                  </a:lnTo>
                  <a:lnTo>
                    <a:pt x="1870" y="3771"/>
                  </a:lnTo>
                  <a:lnTo>
                    <a:pt x="1870" y="3771"/>
                  </a:lnTo>
                  <a:lnTo>
                    <a:pt x="1870" y="3803"/>
                  </a:lnTo>
                  <a:close/>
                  <a:moveTo>
                    <a:pt x="1141" y="4436"/>
                  </a:moveTo>
                  <a:cubicBezTo>
                    <a:pt x="1046" y="4500"/>
                    <a:pt x="1110" y="4658"/>
                    <a:pt x="1205" y="4627"/>
                  </a:cubicBezTo>
                  <a:cubicBezTo>
                    <a:pt x="1236" y="4627"/>
                    <a:pt x="1236" y="4627"/>
                    <a:pt x="1236" y="4627"/>
                  </a:cubicBezTo>
                  <a:lnTo>
                    <a:pt x="1268" y="4627"/>
                  </a:lnTo>
                  <a:lnTo>
                    <a:pt x="1268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31" y="4563"/>
                  </a:lnTo>
                  <a:lnTo>
                    <a:pt x="1331" y="4563"/>
                  </a:lnTo>
                  <a:lnTo>
                    <a:pt x="1363" y="4563"/>
                  </a:lnTo>
                  <a:lnTo>
                    <a:pt x="1363" y="4563"/>
                  </a:lnTo>
                  <a:lnTo>
                    <a:pt x="1363" y="4531"/>
                  </a:lnTo>
                  <a:lnTo>
                    <a:pt x="1395" y="4531"/>
                  </a:lnTo>
                  <a:lnTo>
                    <a:pt x="1395" y="4531"/>
                  </a:lnTo>
                  <a:lnTo>
                    <a:pt x="1427" y="4531"/>
                  </a:lnTo>
                  <a:lnTo>
                    <a:pt x="1427" y="4500"/>
                  </a:lnTo>
                  <a:lnTo>
                    <a:pt x="1427" y="4500"/>
                  </a:lnTo>
                  <a:lnTo>
                    <a:pt x="1458" y="4500"/>
                  </a:lnTo>
                  <a:lnTo>
                    <a:pt x="1458" y="4468"/>
                  </a:lnTo>
                  <a:lnTo>
                    <a:pt x="1490" y="4468"/>
                  </a:lnTo>
                  <a:lnTo>
                    <a:pt x="1490" y="4468"/>
                  </a:lnTo>
                  <a:lnTo>
                    <a:pt x="1490" y="4468"/>
                  </a:lnTo>
                  <a:lnTo>
                    <a:pt x="1522" y="4436"/>
                  </a:lnTo>
                  <a:lnTo>
                    <a:pt x="1522" y="4436"/>
                  </a:lnTo>
                  <a:lnTo>
                    <a:pt x="1522" y="4436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405"/>
                  </a:lnTo>
                  <a:lnTo>
                    <a:pt x="1585" y="4373"/>
                  </a:lnTo>
                  <a:cubicBezTo>
                    <a:pt x="1680" y="4310"/>
                    <a:pt x="1617" y="4183"/>
                    <a:pt x="1522" y="4215"/>
                  </a:cubicBezTo>
                  <a:cubicBezTo>
                    <a:pt x="1490" y="4215"/>
                    <a:pt x="1490" y="4215"/>
                    <a:pt x="1458" y="4215"/>
                  </a:cubicBezTo>
                  <a:lnTo>
                    <a:pt x="1458" y="4246"/>
                  </a:lnTo>
                  <a:lnTo>
                    <a:pt x="1458" y="4246"/>
                  </a:lnTo>
                  <a:lnTo>
                    <a:pt x="1427" y="4246"/>
                  </a:lnTo>
                  <a:lnTo>
                    <a:pt x="1427" y="4246"/>
                  </a:lnTo>
                  <a:lnTo>
                    <a:pt x="1427" y="4278"/>
                  </a:lnTo>
                  <a:lnTo>
                    <a:pt x="1395" y="4278"/>
                  </a:lnTo>
                  <a:lnTo>
                    <a:pt x="1395" y="4278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1"/>
                  </a:lnTo>
                  <a:lnTo>
                    <a:pt x="1331" y="4341"/>
                  </a:lnTo>
                  <a:lnTo>
                    <a:pt x="1300" y="4341"/>
                  </a:lnTo>
                  <a:lnTo>
                    <a:pt x="1300" y="4341"/>
                  </a:lnTo>
                  <a:lnTo>
                    <a:pt x="1300" y="4373"/>
                  </a:lnTo>
                  <a:lnTo>
                    <a:pt x="1268" y="4373"/>
                  </a:lnTo>
                  <a:lnTo>
                    <a:pt x="1268" y="4373"/>
                  </a:lnTo>
                  <a:lnTo>
                    <a:pt x="1268" y="4373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173" y="4436"/>
                  </a:lnTo>
                  <a:lnTo>
                    <a:pt x="1173" y="4436"/>
                  </a:lnTo>
                  <a:lnTo>
                    <a:pt x="1173" y="4436"/>
                  </a:lnTo>
                  <a:close/>
                  <a:moveTo>
                    <a:pt x="254" y="4753"/>
                  </a:moveTo>
                  <a:cubicBezTo>
                    <a:pt x="127" y="4753"/>
                    <a:pt x="127" y="4912"/>
                    <a:pt x="222" y="4943"/>
                  </a:cubicBezTo>
                  <a:cubicBezTo>
                    <a:pt x="254" y="4943"/>
                    <a:pt x="254" y="4943"/>
                    <a:pt x="254" y="4943"/>
                  </a:cubicBezTo>
                  <a:lnTo>
                    <a:pt x="286" y="4943"/>
                  </a:lnTo>
                  <a:lnTo>
                    <a:pt x="286" y="4943"/>
                  </a:lnTo>
                  <a:lnTo>
                    <a:pt x="317" y="4943"/>
                  </a:lnTo>
                  <a:lnTo>
                    <a:pt x="317" y="4943"/>
                  </a:lnTo>
                  <a:lnTo>
                    <a:pt x="349" y="4943"/>
                  </a:lnTo>
                  <a:lnTo>
                    <a:pt x="349" y="4943"/>
                  </a:lnTo>
                  <a:lnTo>
                    <a:pt x="381" y="4943"/>
                  </a:lnTo>
                  <a:lnTo>
                    <a:pt x="381" y="4943"/>
                  </a:lnTo>
                  <a:lnTo>
                    <a:pt x="413" y="4912"/>
                  </a:lnTo>
                  <a:lnTo>
                    <a:pt x="413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8" y="4912"/>
                  </a:lnTo>
                  <a:lnTo>
                    <a:pt x="508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71" y="4880"/>
                  </a:lnTo>
                  <a:lnTo>
                    <a:pt x="571" y="4880"/>
                  </a:lnTo>
                  <a:lnTo>
                    <a:pt x="603" y="4880"/>
                  </a:lnTo>
                  <a:lnTo>
                    <a:pt x="603" y="4880"/>
                  </a:lnTo>
                  <a:lnTo>
                    <a:pt x="634" y="4880"/>
                  </a:lnTo>
                  <a:lnTo>
                    <a:pt x="634" y="4880"/>
                  </a:lnTo>
                  <a:lnTo>
                    <a:pt x="634" y="4880"/>
                  </a:lnTo>
                  <a:lnTo>
                    <a:pt x="666" y="4880"/>
                  </a:lnTo>
                  <a:lnTo>
                    <a:pt x="666" y="4880"/>
                  </a:lnTo>
                  <a:cubicBezTo>
                    <a:pt x="793" y="4848"/>
                    <a:pt x="761" y="4690"/>
                    <a:pt x="666" y="4658"/>
                  </a:cubicBezTo>
                  <a:cubicBezTo>
                    <a:pt x="634" y="4658"/>
                    <a:pt x="634" y="4658"/>
                    <a:pt x="634" y="4658"/>
                  </a:cubicBezTo>
                  <a:lnTo>
                    <a:pt x="603" y="4690"/>
                  </a:lnTo>
                  <a:lnTo>
                    <a:pt x="603" y="4690"/>
                  </a:lnTo>
                  <a:lnTo>
                    <a:pt x="571" y="4690"/>
                  </a:lnTo>
                  <a:lnTo>
                    <a:pt x="571" y="4690"/>
                  </a:lnTo>
                  <a:lnTo>
                    <a:pt x="571" y="4690"/>
                  </a:lnTo>
                  <a:lnTo>
                    <a:pt x="539" y="4690"/>
                  </a:lnTo>
                  <a:lnTo>
                    <a:pt x="539" y="4690"/>
                  </a:lnTo>
                  <a:lnTo>
                    <a:pt x="508" y="4690"/>
                  </a:lnTo>
                  <a:lnTo>
                    <a:pt x="508" y="4690"/>
                  </a:lnTo>
                  <a:lnTo>
                    <a:pt x="476" y="4722"/>
                  </a:lnTo>
                  <a:lnTo>
                    <a:pt x="476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3" y="4722"/>
                  </a:lnTo>
                  <a:lnTo>
                    <a:pt x="413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6" y="4753"/>
                  </a:lnTo>
                  <a:lnTo>
                    <a:pt x="286" y="4753"/>
                  </a:lnTo>
                  <a:lnTo>
                    <a:pt x="286" y="4753"/>
                  </a:lnTo>
                  <a:lnTo>
                    <a:pt x="254" y="4753"/>
                  </a:lnTo>
                  <a:close/>
                  <a:moveTo>
                    <a:pt x="1" y="222"/>
                  </a:moveTo>
                  <a:lnTo>
                    <a:pt x="32" y="222"/>
                  </a:lnTo>
                  <a:lnTo>
                    <a:pt x="64" y="222"/>
                  </a:lnTo>
                  <a:lnTo>
                    <a:pt x="64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127" y="222"/>
                  </a:lnTo>
                  <a:lnTo>
                    <a:pt x="127" y="222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91" y="222"/>
                  </a:lnTo>
                  <a:lnTo>
                    <a:pt x="191" y="222"/>
                  </a:lnTo>
                  <a:cubicBezTo>
                    <a:pt x="317" y="222"/>
                    <a:pt x="349" y="64"/>
                    <a:pt x="254" y="32"/>
                  </a:cubicBezTo>
                  <a:cubicBezTo>
                    <a:pt x="222" y="32"/>
                    <a:pt x="222" y="32"/>
                    <a:pt x="222" y="32"/>
                  </a:cubicBezTo>
                  <a:lnTo>
                    <a:pt x="191" y="32"/>
                  </a:lnTo>
                  <a:lnTo>
                    <a:pt x="191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22"/>
                  </a:lnTo>
                  <a:lnTo>
                    <a:pt x="1" y="222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376400" y="4366225"/>
              <a:ext cx="17450" cy="22975"/>
            </a:xfrm>
            <a:custGeom>
              <a:avLst/>
              <a:gdLst/>
              <a:ahLst/>
              <a:cxnLst/>
              <a:rect l="l" t="t" r="r" b="b"/>
              <a:pathLst>
                <a:path w="698" h="919" extrusionOk="0">
                  <a:moveTo>
                    <a:pt x="698" y="63"/>
                  </a:moveTo>
                  <a:lnTo>
                    <a:pt x="698" y="919"/>
                  </a:lnTo>
                  <a:lnTo>
                    <a:pt x="1" y="919"/>
                  </a:lnTo>
                  <a:lnTo>
                    <a:pt x="1" y="0"/>
                  </a:lnTo>
                  <a:cubicBezTo>
                    <a:pt x="222" y="0"/>
                    <a:pt x="476" y="32"/>
                    <a:pt x="698" y="63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429475" y="4400275"/>
              <a:ext cx="34100" cy="37250"/>
            </a:xfrm>
            <a:custGeom>
              <a:avLst/>
              <a:gdLst/>
              <a:ahLst/>
              <a:cxnLst/>
              <a:rect l="l" t="t" r="r" b="b"/>
              <a:pathLst>
                <a:path w="1364" h="1490" extrusionOk="0">
                  <a:moveTo>
                    <a:pt x="729" y="1"/>
                  </a:moveTo>
                  <a:lnTo>
                    <a:pt x="1" y="381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05" y="698"/>
                    <a:pt x="1015" y="317"/>
                    <a:pt x="729" y="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376400" y="4528600"/>
              <a:ext cx="15875" cy="22225"/>
            </a:xfrm>
            <a:custGeom>
              <a:avLst/>
              <a:gdLst/>
              <a:ahLst/>
              <a:cxnLst/>
              <a:rect l="l" t="t" r="r" b="b"/>
              <a:pathLst>
                <a:path w="635" h="889" extrusionOk="0">
                  <a:moveTo>
                    <a:pt x="1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44" y="857"/>
                    <a:pt x="222" y="888"/>
                    <a:pt x="1" y="8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427900" y="4480300"/>
              <a:ext cx="34875" cy="38050"/>
            </a:xfrm>
            <a:custGeom>
              <a:avLst/>
              <a:gdLst/>
              <a:ahLst/>
              <a:cxnLst/>
              <a:rect l="l" t="t" r="r" b="b"/>
              <a:pathLst>
                <a:path w="1395" h="1522" extrusionOk="0">
                  <a:moveTo>
                    <a:pt x="761" y="1521"/>
                  </a:moveTo>
                  <a:lnTo>
                    <a:pt x="0" y="1109"/>
                  </a:lnTo>
                  <a:lnTo>
                    <a:pt x="634" y="0"/>
                  </a:lnTo>
                  <a:lnTo>
                    <a:pt x="1395" y="444"/>
                  </a:lnTo>
                  <a:cubicBezTo>
                    <a:pt x="1236" y="856"/>
                    <a:pt x="1014" y="1204"/>
                    <a:pt x="761" y="152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374025" y="4421675"/>
              <a:ext cx="39625" cy="38825"/>
            </a:xfrm>
            <a:custGeom>
              <a:avLst/>
              <a:gdLst/>
              <a:ahLst/>
              <a:cxnLst/>
              <a:rect l="l" t="t" r="r" b="b"/>
              <a:pathLst>
                <a:path w="1585" h="1553" extrusionOk="0">
                  <a:moveTo>
                    <a:pt x="793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05" y="444"/>
                    <a:pt x="856" y="159"/>
                    <a:pt x="793" y="0"/>
                  </a:cubicBezTo>
                  <a:cubicBezTo>
                    <a:pt x="698" y="222"/>
                    <a:pt x="444" y="349"/>
                    <a:pt x="254" y="634"/>
                  </a:cubicBezTo>
                  <a:cubicBezTo>
                    <a:pt x="1" y="1141"/>
                    <a:pt x="603" y="1553"/>
                    <a:pt x="793" y="1078"/>
                  </a:cubicBezTo>
                  <a:cubicBezTo>
                    <a:pt x="729" y="1236"/>
                    <a:pt x="666" y="1331"/>
                    <a:pt x="571" y="1426"/>
                  </a:cubicBezTo>
                  <a:lnTo>
                    <a:pt x="983" y="1426"/>
                  </a:lnTo>
                  <a:cubicBezTo>
                    <a:pt x="856" y="1331"/>
                    <a:pt x="824" y="1204"/>
                    <a:pt x="793" y="1078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380375" y="4460475"/>
              <a:ext cx="26150" cy="34900"/>
            </a:xfrm>
            <a:custGeom>
              <a:avLst/>
              <a:gdLst/>
              <a:ahLst/>
              <a:cxnLst/>
              <a:rect l="l" t="t" r="r" b="b"/>
              <a:pathLst>
                <a:path w="1046" h="1396" extrusionOk="0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40200" y="3849700"/>
              <a:ext cx="183825" cy="184600"/>
            </a:xfrm>
            <a:custGeom>
              <a:avLst/>
              <a:gdLst/>
              <a:ahLst/>
              <a:cxnLst/>
              <a:rect l="l" t="t" r="r" b="b"/>
              <a:pathLst>
                <a:path w="7353" h="7384" extrusionOk="0">
                  <a:moveTo>
                    <a:pt x="3676" y="7384"/>
                  </a:moveTo>
                  <a:cubicBezTo>
                    <a:pt x="5704" y="7384"/>
                    <a:pt x="7352" y="5736"/>
                    <a:pt x="7352" y="3676"/>
                  </a:cubicBezTo>
                  <a:cubicBezTo>
                    <a:pt x="7352" y="1648"/>
                    <a:pt x="5704" y="1"/>
                    <a:pt x="3676" y="1"/>
                  </a:cubicBezTo>
                  <a:cubicBezTo>
                    <a:pt x="1648" y="1"/>
                    <a:pt x="1" y="1648"/>
                    <a:pt x="1" y="3676"/>
                  </a:cubicBezTo>
                  <a:cubicBezTo>
                    <a:pt x="1" y="5736"/>
                    <a:pt x="1648" y="7384"/>
                    <a:pt x="3676" y="7384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732100" y="3849700"/>
              <a:ext cx="91925" cy="184600"/>
            </a:xfrm>
            <a:custGeom>
              <a:avLst/>
              <a:gdLst/>
              <a:ahLst/>
              <a:cxnLst/>
              <a:rect l="l" t="t" r="r" b="b"/>
              <a:pathLst>
                <a:path w="3677" h="7384" extrusionOk="0">
                  <a:moveTo>
                    <a:pt x="0" y="1"/>
                  </a:moveTo>
                  <a:cubicBezTo>
                    <a:pt x="2028" y="1"/>
                    <a:pt x="3676" y="1648"/>
                    <a:pt x="3676" y="3676"/>
                  </a:cubicBezTo>
                  <a:cubicBezTo>
                    <a:pt x="3676" y="5736"/>
                    <a:pt x="2028" y="7384"/>
                    <a:pt x="0" y="73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686150" y="3895650"/>
              <a:ext cx="91925" cy="91925"/>
            </a:xfrm>
            <a:custGeom>
              <a:avLst/>
              <a:gdLst/>
              <a:ahLst/>
              <a:cxnLst/>
              <a:rect l="l" t="t" r="r" b="b"/>
              <a:pathLst>
                <a:path w="3677" h="3677" extrusionOk="0">
                  <a:moveTo>
                    <a:pt x="1680" y="96"/>
                  </a:moveTo>
                  <a:cubicBezTo>
                    <a:pt x="2662" y="1"/>
                    <a:pt x="3518" y="729"/>
                    <a:pt x="3581" y="1712"/>
                  </a:cubicBezTo>
                  <a:cubicBezTo>
                    <a:pt x="3676" y="2662"/>
                    <a:pt x="2947" y="3518"/>
                    <a:pt x="1997" y="3613"/>
                  </a:cubicBezTo>
                  <a:cubicBezTo>
                    <a:pt x="1014" y="3676"/>
                    <a:pt x="159" y="2979"/>
                    <a:pt x="95" y="1997"/>
                  </a:cubicBezTo>
                  <a:cubicBezTo>
                    <a:pt x="0" y="1046"/>
                    <a:pt x="729" y="191"/>
                    <a:pt x="1680" y="9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670300" y="3879800"/>
              <a:ext cx="123600" cy="123625"/>
            </a:xfrm>
            <a:custGeom>
              <a:avLst/>
              <a:gdLst/>
              <a:ahLst/>
              <a:cxnLst/>
              <a:rect l="l" t="t" r="r" b="b"/>
              <a:pathLst>
                <a:path w="4944" h="4945" extrusionOk="0">
                  <a:moveTo>
                    <a:pt x="3581" y="508"/>
                  </a:moveTo>
                  <a:cubicBezTo>
                    <a:pt x="3676" y="540"/>
                    <a:pt x="3771" y="444"/>
                    <a:pt x="3708" y="349"/>
                  </a:cubicBezTo>
                  <a:cubicBezTo>
                    <a:pt x="3676" y="349"/>
                    <a:pt x="3676" y="318"/>
                    <a:pt x="3676" y="318"/>
                  </a:cubicBezTo>
                  <a:lnTo>
                    <a:pt x="3676" y="318"/>
                  </a:lnTo>
                  <a:lnTo>
                    <a:pt x="3645" y="318"/>
                  </a:lnTo>
                  <a:lnTo>
                    <a:pt x="3645" y="318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581" y="286"/>
                  </a:lnTo>
                  <a:lnTo>
                    <a:pt x="3581" y="286"/>
                  </a:lnTo>
                  <a:lnTo>
                    <a:pt x="3581" y="254"/>
                  </a:lnTo>
                  <a:lnTo>
                    <a:pt x="3550" y="254"/>
                  </a:lnTo>
                  <a:lnTo>
                    <a:pt x="3550" y="254"/>
                  </a:lnTo>
                  <a:lnTo>
                    <a:pt x="3518" y="254"/>
                  </a:lnTo>
                  <a:lnTo>
                    <a:pt x="3518" y="254"/>
                  </a:lnTo>
                  <a:lnTo>
                    <a:pt x="3518" y="223"/>
                  </a:lnTo>
                  <a:lnTo>
                    <a:pt x="3486" y="223"/>
                  </a:lnTo>
                  <a:lnTo>
                    <a:pt x="3486" y="223"/>
                  </a:lnTo>
                  <a:lnTo>
                    <a:pt x="3455" y="223"/>
                  </a:lnTo>
                  <a:lnTo>
                    <a:pt x="3455" y="223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1" y="191"/>
                  </a:lnTo>
                  <a:lnTo>
                    <a:pt x="3391" y="191"/>
                  </a:lnTo>
                  <a:lnTo>
                    <a:pt x="3391" y="191"/>
                  </a:lnTo>
                  <a:lnTo>
                    <a:pt x="3360" y="191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59"/>
                  </a:lnTo>
                  <a:lnTo>
                    <a:pt x="3296" y="159"/>
                  </a:lnTo>
                  <a:lnTo>
                    <a:pt x="3296" y="159"/>
                  </a:lnTo>
                  <a:cubicBezTo>
                    <a:pt x="3169" y="128"/>
                    <a:pt x="3106" y="254"/>
                    <a:pt x="3201" y="318"/>
                  </a:cubicBezTo>
                  <a:cubicBezTo>
                    <a:pt x="3201" y="318"/>
                    <a:pt x="3201" y="349"/>
                    <a:pt x="3233" y="349"/>
                  </a:cubicBezTo>
                  <a:lnTo>
                    <a:pt x="3233" y="349"/>
                  </a:lnTo>
                  <a:lnTo>
                    <a:pt x="3233" y="349"/>
                  </a:lnTo>
                  <a:lnTo>
                    <a:pt x="3264" y="349"/>
                  </a:lnTo>
                  <a:lnTo>
                    <a:pt x="3264" y="349"/>
                  </a:lnTo>
                  <a:lnTo>
                    <a:pt x="3264" y="349"/>
                  </a:lnTo>
                  <a:lnTo>
                    <a:pt x="3296" y="349"/>
                  </a:lnTo>
                  <a:lnTo>
                    <a:pt x="3296" y="381"/>
                  </a:lnTo>
                  <a:lnTo>
                    <a:pt x="3328" y="381"/>
                  </a:lnTo>
                  <a:lnTo>
                    <a:pt x="3328" y="381"/>
                  </a:lnTo>
                  <a:lnTo>
                    <a:pt x="3328" y="381"/>
                  </a:lnTo>
                  <a:lnTo>
                    <a:pt x="3360" y="381"/>
                  </a:lnTo>
                  <a:lnTo>
                    <a:pt x="3360" y="381"/>
                  </a:lnTo>
                  <a:lnTo>
                    <a:pt x="3391" y="413"/>
                  </a:lnTo>
                  <a:lnTo>
                    <a:pt x="3391" y="413"/>
                  </a:lnTo>
                  <a:lnTo>
                    <a:pt x="3391" y="413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5" y="444"/>
                  </a:lnTo>
                  <a:lnTo>
                    <a:pt x="3455" y="444"/>
                  </a:lnTo>
                  <a:lnTo>
                    <a:pt x="3455" y="444"/>
                  </a:lnTo>
                  <a:lnTo>
                    <a:pt x="3486" y="444"/>
                  </a:lnTo>
                  <a:lnTo>
                    <a:pt x="3486" y="444"/>
                  </a:lnTo>
                  <a:lnTo>
                    <a:pt x="3518" y="444"/>
                  </a:lnTo>
                  <a:lnTo>
                    <a:pt x="3518" y="476"/>
                  </a:lnTo>
                  <a:lnTo>
                    <a:pt x="3518" y="476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81" y="508"/>
                  </a:lnTo>
                  <a:close/>
                  <a:moveTo>
                    <a:pt x="4278" y="1110"/>
                  </a:moveTo>
                  <a:cubicBezTo>
                    <a:pt x="4342" y="1205"/>
                    <a:pt x="4500" y="1142"/>
                    <a:pt x="4469" y="1047"/>
                  </a:cubicBezTo>
                  <a:cubicBezTo>
                    <a:pt x="4469" y="1015"/>
                    <a:pt x="4469" y="1015"/>
                    <a:pt x="4437" y="1015"/>
                  </a:cubicBezTo>
                  <a:lnTo>
                    <a:pt x="4437" y="983"/>
                  </a:lnTo>
                  <a:lnTo>
                    <a:pt x="4437" y="983"/>
                  </a:lnTo>
                  <a:lnTo>
                    <a:pt x="4437" y="983"/>
                  </a:lnTo>
                  <a:lnTo>
                    <a:pt x="4405" y="951"/>
                  </a:lnTo>
                  <a:lnTo>
                    <a:pt x="4405" y="951"/>
                  </a:lnTo>
                  <a:lnTo>
                    <a:pt x="4405" y="920"/>
                  </a:lnTo>
                  <a:lnTo>
                    <a:pt x="4374" y="920"/>
                  </a:lnTo>
                  <a:lnTo>
                    <a:pt x="4374" y="920"/>
                  </a:lnTo>
                  <a:lnTo>
                    <a:pt x="4374" y="888"/>
                  </a:lnTo>
                  <a:lnTo>
                    <a:pt x="4374" y="888"/>
                  </a:lnTo>
                  <a:lnTo>
                    <a:pt x="4342" y="888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10" y="856"/>
                  </a:lnTo>
                  <a:lnTo>
                    <a:pt x="4310" y="825"/>
                  </a:lnTo>
                  <a:lnTo>
                    <a:pt x="4310" y="825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98"/>
                  </a:lnTo>
                  <a:cubicBezTo>
                    <a:pt x="4152" y="666"/>
                    <a:pt x="4088" y="666"/>
                    <a:pt x="4057" y="698"/>
                  </a:cubicBezTo>
                  <a:cubicBezTo>
                    <a:pt x="3993" y="730"/>
                    <a:pt x="3993" y="793"/>
                    <a:pt x="4025" y="825"/>
                  </a:cubicBezTo>
                  <a:lnTo>
                    <a:pt x="4025" y="825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57" y="856"/>
                  </a:lnTo>
                  <a:lnTo>
                    <a:pt x="4088" y="888"/>
                  </a:lnTo>
                  <a:lnTo>
                    <a:pt x="4088" y="888"/>
                  </a:lnTo>
                  <a:lnTo>
                    <a:pt x="4088" y="888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52" y="951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1015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15" y="1047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78"/>
                  </a:lnTo>
                  <a:lnTo>
                    <a:pt x="4247" y="1078"/>
                  </a:lnTo>
                  <a:lnTo>
                    <a:pt x="4278" y="1078"/>
                  </a:lnTo>
                  <a:lnTo>
                    <a:pt x="4278" y="1110"/>
                  </a:lnTo>
                  <a:lnTo>
                    <a:pt x="4278" y="1110"/>
                  </a:lnTo>
                  <a:close/>
                  <a:moveTo>
                    <a:pt x="4690" y="1997"/>
                  </a:moveTo>
                  <a:cubicBezTo>
                    <a:pt x="4722" y="2092"/>
                    <a:pt x="4881" y="2092"/>
                    <a:pt x="4881" y="1965"/>
                  </a:cubicBezTo>
                  <a:cubicBezTo>
                    <a:pt x="4881" y="1965"/>
                    <a:pt x="4881" y="1965"/>
                    <a:pt x="4881" y="1934"/>
                  </a:cubicBezTo>
                  <a:lnTo>
                    <a:pt x="4881" y="1934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49" y="1839"/>
                  </a:lnTo>
                  <a:lnTo>
                    <a:pt x="4849" y="1839"/>
                  </a:lnTo>
                  <a:lnTo>
                    <a:pt x="4849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17" y="1744"/>
                  </a:lnTo>
                  <a:lnTo>
                    <a:pt x="4817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785" y="1649"/>
                  </a:lnTo>
                  <a:lnTo>
                    <a:pt x="4785" y="1617"/>
                  </a:lnTo>
                  <a:lnTo>
                    <a:pt x="4785" y="1617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85" y="1554"/>
                  </a:lnTo>
                  <a:lnTo>
                    <a:pt x="4754" y="1554"/>
                  </a:lnTo>
                  <a:lnTo>
                    <a:pt x="4754" y="1554"/>
                  </a:lnTo>
                  <a:cubicBezTo>
                    <a:pt x="4722" y="1458"/>
                    <a:pt x="4564" y="1458"/>
                    <a:pt x="4564" y="1585"/>
                  </a:cubicBezTo>
                  <a:cubicBezTo>
                    <a:pt x="4564" y="1585"/>
                    <a:pt x="4564" y="1617"/>
                    <a:pt x="4564" y="1617"/>
                  </a:cubicBezTo>
                  <a:lnTo>
                    <a:pt x="4564" y="1617"/>
                  </a:lnTo>
                  <a:lnTo>
                    <a:pt x="4595" y="1649"/>
                  </a:lnTo>
                  <a:lnTo>
                    <a:pt x="4595" y="1649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807"/>
                  </a:lnTo>
                  <a:lnTo>
                    <a:pt x="4659" y="1807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70"/>
                  </a:lnTo>
                  <a:lnTo>
                    <a:pt x="4659" y="1870"/>
                  </a:lnTo>
                  <a:lnTo>
                    <a:pt x="4659" y="1902"/>
                  </a:lnTo>
                  <a:lnTo>
                    <a:pt x="4659" y="1902"/>
                  </a:lnTo>
                  <a:lnTo>
                    <a:pt x="4690" y="1934"/>
                  </a:lnTo>
                  <a:lnTo>
                    <a:pt x="4690" y="1934"/>
                  </a:lnTo>
                  <a:lnTo>
                    <a:pt x="4690" y="1934"/>
                  </a:lnTo>
                  <a:lnTo>
                    <a:pt x="4690" y="1965"/>
                  </a:lnTo>
                  <a:lnTo>
                    <a:pt x="4690" y="1965"/>
                  </a:lnTo>
                  <a:close/>
                  <a:moveTo>
                    <a:pt x="4690" y="2948"/>
                  </a:moveTo>
                  <a:cubicBezTo>
                    <a:pt x="4690" y="3043"/>
                    <a:pt x="4817" y="3106"/>
                    <a:pt x="4881" y="3011"/>
                  </a:cubicBezTo>
                  <a:cubicBezTo>
                    <a:pt x="4881" y="3011"/>
                    <a:pt x="4881" y="2979"/>
                    <a:pt x="4912" y="2979"/>
                  </a:cubicBezTo>
                  <a:lnTo>
                    <a:pt x="4912" y="2979"/>
                  </a:lnTo>
                  <a:lnTo>
                    <a:pt x="4912" y="2948"/>
                  </a:lnTo>
                  <a:lnTo>
                    <a:pt x="4912" y="2948"/>
                  </a:lnTo>
                  <a:lnTo>
                    <a:pt x="4912" y="2916"/>
                  </a:lnTo>
                  <a:lnTo>
                    <a:pt x="4912" y="2916"/>
                  </a:lnTo>
                  <a:lnTo>
                    <a:pt x="4912" y="2884"/>
                  </a:lnTo>
                  <a:lnTo>
                    <a:pt x="4912" y="2884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21"/>
                  </a:lnTo>
                  <a:lnTo>
                    <a:pt x="4912" y="2821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8"/>
                  </a:lnTo>
                  <a:lnTo>
                    <a:pt x="4944" y="2758"/>
                  </a:lnTo>
                  <a:lnTo>
                    <a:pt x="4944" y="2726"/>
                  </a:lnTo>
                  <a:lnTo>
                    <a:pt x="4944" y="2726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8"/>
                  </a:lnTo>
                  <a:lnTo>
                    <a:pt x="4944" y="2568"/>
                  </a:lnTo>
                  <a:cubicBezTo>
                    <a:pt x="4944" y="2472"/>
                    <a:pt x="4817" y="2409"/>
                    <a:pt x="4754" y="2504"/>
                  </a:cubicBezTo>
                  <a:cubicBezTo>
                    <a:pt x="4754" y="2536"/>
                    <a:pt x="4754" y="2536"/>
                    <a:pt x="4754" y="2568"/>
                  </a:cubicBezTo>
                  <a:lnTo>
                    <a:pt x="4754" y="2568"/>
                  </a:lnTo>
                  <a:lnTo>
                    <a:pt x="4754" y="2568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1"/>
                  </a:lnTo>
                  <a:lnTo>
                    <a:pt x="4754" y="2631"/>
                  </a:lnTo>
                  <a:lnTo>
                    <a:pt x="4754" y="2663"/>
                  </a:lnTo>
                  <a:lnTo>
                    <a:pt x="4754" y="2663"/>
                  </a:lnTo>
                  <a:lnTo>
                    <a:pt x="4754" y="2694"/>
                  </a:lnTo>
                  <a:lnTo>
                    <a:pt x="4722" y="2694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6"/>
                  </a:lnTo>
                  <a:lnTo>
                    <a:pt x="4690" y="2916"/>
                  </a:lnTo>
                  <a:lnTo>
                    <a:pt x="4690" y="2948"/>
                  </a:lnTo>
                  <a:close/>
                  <a:moveTo>
                    <a:pt x="4310" y="3803"/>
                  </a:moveTo>
                  <a:cubicBezTo>
                    <a:pt x="4247" y="3898"/>
                    <a:pt x="4374" y="4025"/>
                    <a:pt x="4469" y="3962"/>
                  </a:cubicBezTo>
                  <a:cubicBezTo>
                    <a:pt x="4469" y="3930"/>
                    <a:pt x="4469" y="3930"/>
                    <a:pt x="4500" y="3930"/>
                  </a:cubicBezTo>
                  <a:lnTo>
                    <a:pt x="4500" y="3930"/>
                  </a:lnTo>
                  <a:lnTo>
                    <a:pt x="4500" y="3898"/>
                  </a:lnTo>
                  <a:lnTo>
                    <a:pt x="4500" y="3898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35"/>
                  </a:lnTo>
                  <a:lnTo>
                    <a:pt x="4564" y="3835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5" y="3772"/>
                  </a:lnTo>
                  <a:lnTo>
                    <a:pt x="4595" y="3772"/>
                  </a:lnTo>
                  <a:lnTo>
                    <a:pt x="4595" y="3740"/>
                  </a:lnTo>
                  <a:lnTo>
                    <a:pt x="4595" y="3740"/>
                  </a:lnTo>
                  <a:lnTo>
                    <a:pt x="4627" y="3740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7"/>
                  </a:lnTo>
                  <a:lnTo>
                    <a:pt x="4627" y="3677"/>
                  </a:lnTo>
                  <a:lnTo>
                    <a:pt x="4659" y="3677"/>
                  </a:lnTo>
                  <a:lnTo>
                    <a:pt x="4659" y="3645"/>
                  </a:lnTo>
                  <a:lnTo>
                    <a:pt x="4659" y="3645"/>
                  </a:lnTo>
                  <a:lnTo>
                    <a:pt x="4659" y="3613"/>
                  </a:lnTo>
                  <a:lnTo>
                    <a:pt x="4690" y="3613"/>
                  </a:lnTo>
                  <a:lnTo>
                    <a:pt x="4690" y="3582"/>
                  </a:lnTo>
                  <a:lnTo>
                    <a:pt x="4690" y="3582"/>
                  </a:lnTo>
                  <a:lnTo>
                    <a:pt x="4690" y="3582"/>
                  </a:lnTo>
                  <a:lnTo>
                    <a:pt x="4690" y="3582"/>
                  </a:lnTo>
                  <a:cubicBezTo>
                    <a:pt x="4754" y="3486"/>
                    <a:pt x="4627" y="3391"/>
                    <a:pt x="4532" y="3455"/>
                  </a:cubicBezTo>
                  <a:cubicBezTo>
                    <a:pt x="4532" y="3455"/>
                    <a:pt x="4532" y="3455"/>
                    <a:pt x="4532" y="3486"/>
                  </a:cubicBezTo>
                  <a:lnTo>
                    <a:pt x="4532" y="3486"/>
                  </a:lnTo>
                  <a:lnTo>
                    <a:pt x="4500" y="3486"/>
                  </a:lnTo>
                  <a:lnTo>
                    <a:pt x="4500" y="3518"/>
                  </a:lnTo>
                  <a:lnTo>
                    <a:pt x="4500" y="3518"/>
                  </a:lnTo>
                  <a:lnTo>
                    <a:pt x="4500" y="3518"/>
                  </a:lnTo>
                  <a:lnTo>
                    <a:pt x="4500" y="3550"/>
                  </a:lnTo>
                  <a:lnTo>
                    <a:pt x="4469" y="3550"/>
                  </a:lnTo>
                  <a:lnTo>
                    <a:pt x="4469" y="3582"/>
                  </a:lnTo>
                  <a:lnTo>
                    <a:pt x="4469" y="3582"/>
                  </a:lnTo>
                  <a:lnTo>
                    <a:pt x="4469" y="3582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5"/>
                  </a:lnTo>
                  <a:lnTo>
                    <a:pt x="4437" y="3645"/>
                  </a:lnTo>
                  <a:lnTo>
                    <a:pt x="4405" y="3677"/>
                  </a:lnTo>
                  <a:lnTo>
                    <a:pt x="4405" y="3677"/>
                  </a:lnTo>
                  <a:lnTo>
                    <a:pt x="4405" y="3677"/>
                  </a:lnTo>
                  <a:lnTo>
                    <a:pt x="4405" y="3708"/>
                  </a:lnTo>
                  <a:lnTo>
                    <a:pt x="4405" y="3708"/>
                  </a:lnTo>
                  <a:lnTo>
                    <a:pt x="4374" y="3708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42" y="3772"/>
                  </a:lnTo>
                  <a:lnTo>
                    <a:pt x="4342" y="3772"/>
                  </a:lnTo>
                  <a:lnTo>
                    <a:pt x="4342" y="3803"/>
                  </a:lnTo>
                  <a:lnTo>
                    <a:pt x="4342" y="3803"/>
                  </a:lnTo>
                  <a:close/>
                  <a:moveTo>
                    <a:pt x="3613" y="4437"/>
                  </a:moveTo>
                  <a:cubicBezTo>
                    <a:pt x="3518" y="4500"/>
                    <a:pt x="3581" y="4659"/>
                    <a:pt x="3676" y="4627"/>
                  </a:cubicBezTo>
                  <a:cubicBezTo>
                    <a:pt x="3708" y="4627"/>
                    <a:pt x="3708" y="4627"/>
                    <a:pt x="3708" y="4627"/>
                  </a:cubicBezTo>
                  <a:lnTo>
                    <a:pt x="3740" y="4627"/>
                  </a:lnTo>
                  <a:lnTo>
                    <a:pt x="3740" y="4596"/>
                  </a:lnTo>
                  <a:lnTo>
                    <a:pt x="3771" y="4596"/>
                  </a:lnTo>
                  <a:lnTo>
                    <a:pt x="3771" y="4596"/>
                  </a:lnTo>
                  <a:lnTo>
                    <a:pt x="3771" y="4596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35" y="4564"/>
                  </a:lnTo>
                  <a:lnTo>
                    <a:pt x="3835" y="4564"/>
                  </a:lnTo>
                  <a:lnTo>
                    <a:pt x="3835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98" y="4532"/>
                  </a:lnTo>
                  <a:lnTo>
                    <a:pt x="3898" y="4500"/>
                  </a:lnTo>
                  <a:lnTo>
                    <a:pt x="3898" y="4500"/>
                  </a:lnTo>
                  <a:lnTo>
                    <a:pt x="3930" y="4500"/>
                  </a:lnTo>
                  <a:lnTo>
                    <a:pt x="3930" y="4500"/>
                  </a:lnTo>
                  <a:lnTo>
                    <a:pt x="3930" y="4469"/>
                  </a:lnTo>
                  <a:lnTo>
                    <a:pt x="3962" y="4469"/>
                  </a:lnTo>
                  <a:lnTo>
                    <a:pt x="3962" y="4469"/>
                  </a:lnTo>
                  <a:lnTo>
                    <a:pt x="3993" y="4437"/>
                  </a:lnTo>
                  <a:lnTo>
                    <a:pt x="3993" y="4437"/>
                  </a:lnTo>
                  <a:lnTo>
                    <a:pt x="3993" y="4437"/>
                  </a:lnTo>
                  <a:lnTo>
                    <a:pt x="4025" y="4437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374"/>
                  </a:lnTo>
                  <a:cubicBezTo>
                    <a:pt x="4152" y="4310"/>
                    <a:pt x="4088" y="4184"/>
                    <a:pt x="3993" y="4215"/>
                  </a:cubicBezTo>
                  <a:cubicBezTo>
                    <a:pt x="3962" y="4215"/>
                    <a:pt x="3962" y="4215"/>
                    <a:pt x="3930" y="4247"/>
                  </a:cubicBezTo>
                  <a:lnTo>
                    <a:pt x="3930" y="4247"/>
                  </a:lnTo>
                  <a:lnTo>
                    <a:pt x="3898" y="4247"/>
                  </a:lnTo>
                  <a:lnTo>
                    <a:pt x="3898" y="4247"/>
                  </a:lnTo>
                  <a:lnTo>
                    <a:pt x="3898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2"/>
                  </a:lnTo>
                  <a:lnTo>
                    <a:pt x="3803" y="4342"/>
                  </a:lnTo>
                  <a:lnTo>
                    <a:pt x="3771" y="4342"/>
                  </a:lnTo>
                  <a:lnTo>
                    <a:pt x="3771" y="4342"/>
                  </a:lnTo>
                  <a:lnTo>
                    <a:pt x="3771" y="4374"/>
                  </a:lnTo>
                  <a:lnTo>
                    <a:pt x="3740" y="4374"/>
                  </a:lnTo>
                  <a:lnTo>
                    <a:pt x="3740" y="4374"/>
                  </a:lnTo>
                  <a:lnTo>
                    <a:pt x="3708" y="4374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6" y="4405"/>
                  </a:lnTo>
                  <a:lnTo>
                    <a:pt x="3676" y="4405"/>
                  </a:lnTo>
                  <a:lnTo>
                    <a:pt x="3676" y="4437"/>
                  </a:lnTo>
                  <a:lnTo>
                    <a:pt x="3645" y="4437"/>
                  </a:lnTo>
                  <a:lnTo>
                    <a:pt x="3645" y="4437"/>
                  </a:lnTo>
                  <a:lnTo>
                    <a:pt x="3645" y="4437"/>
                  </a:lnTo>
                  <a:close/>
                  <a:moveTo>
                    <a:pt x="2726" y="4754"/>
                  </a:moveTo>
                  <a:cubicBezTo>
                    <a:pt x="2599" y="4754"/>
                    <a:pt x="2599" y="4912"/>
                    <a:pt x="2694" y="4944"/>
                  </a:cubicBezTo>
                  <a:cubicBezTo>
                    <a:pt x="2726" y="4944"/>
                    <a:pt x="2726" y="4944"/>
                    <a:pt x="2726" y="4944"/>
                  </a:cubicBezTo>
                  <a:lnTo>
                    <a:pt x="2757" y="4944"/>
                  </a:lnTo>
                  <a:lnTo>
                    <a:pt x="2757" y="4944"/>
                  </a:lnTo>
                  <a:lnTo>
                    <a:pt x="2789" y="4944"/>
                  </a:lnTo>
                  <a:lnTo>
                    <a:pt x="2789" y="4944"/>
                  </a:lnTo>
                  <a:lnTo>
                    <a:pt x="2821" y="4944"/>
                  </a:lnTo>
                  <a:lnTo>
                    <a:pt x="2821" y="4944"/>
                  </a:lnTo>
                  <a:lnTo>
                    <a:pt x="2853" y="4944"/>
                  </a:lnTo>
                  <a:lnTo>
                    <a:pt x="2853" y="4944"/>
                  </a:lnTo>
                  <a:lnTo>
                    <a:pt x="2884" y="4944"/>
                  </a:lnTo>
                  <a:lnTo>
                    <a:pt x="2884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79" y="4912"/>
                  </a:lnTo>
                  <a:lnTo>
                    <a:pt x="2979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11" y="4912"/>
                  </a:lnTo>
                  <a:lnTo>
                    <a:pt x="3043" y="4881"/>
                  </a:lnTo>
                  <a:lnTo>
                    <a:pt x="3043" y="4881"/>
                  </a:lnTo>
                  <a:lnTo>
                    <a:pt x="3074" y="4881"/>
                  </a:lnTo>
                  <a:lnTo>
                    <a:pt x="3074" y="4881"/>
                  </a:lnTo>
                  <a:lnTo>
                    <a:pt x="3106" y="4881"/>
                  </a:lnTo>
                  <a:lnTo>
                    <a:pt x="3106" y="4881"/>
                  </a:lnTo>
                  <a:lnTo>
                    <a:pt x="3138" y="4881"/>
                  </a:lnTo>
                  <a:lnTo>
                    <a:pt x="3138" y="4881"/>
                  </a:lnTo>
                  <a:cubicBezTo>
                    <a:pt x="3233" y="4849"/>
                    <a:pt x="3233" y="4691"/>
                    <a:pt x="3138" y="4659"/>
                  </a:cubicBezTo>
                  <a:cubicBezTo>
                    <a:pt x="3106" y="4659"/>
                    <a:pt x="3106" y="4659"/>
                    <a:pt x="3074" y="4691"/>
                  </a:cubicBezTo>
                  <a:lnTo>
                    <a:pt x="3074" y="4691"/>
                  </a:lnTo>
                  <a:lnTo>
                    <a:pt x="3074" y="4691"/>
                  </a:lnTo>
                  <a:lnTo>
                    <a:pt x="3043" y="4691"/>
                  </a:lnTo>
                  <a:lnTo>
                    <a:pt x="3043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2979" y="4691"/>
                  </a:lnTo>
                  <a:lnTo>
                    <a:pt x="2979" y="4691"/>
                  </a:lnTo>
                  <a:lnTo>
                    <a:pt x="2948" y="4722"/>
                  </a:lnTo>
                  <a:lnTo>
                    <a:pt x="2948" y="4722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4" y="4722"/>
                  </a:lnTo>
                  <a:lnTo>
                    <a:pt x="2884" y="4722"/>
                  </a:lnTo>
                  <a:lnTo>
                    <a:pt x="2884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54"/>
                  </a:lnTo>
                  <a:lnTo>
                    <a:pt x="2757" y="4754"/>
                  </a:lnTo>
                  <a:lnTo>
                    <a:pt x="2757" y="4754"/>
                  </a:lnTo>
                  <a:lnTo>
                    <a:pt x="2726" y="4754"/>
                  </a:lnTo>
                  <a:lnTo>
                    <a:pt x="2726" y="4754"/>
                  </a:lnTo>
                  <a:close/>
                  <a:moveTo>
                    <a:pt x="1775" y="4659"/>
                  </a:moveTo>
                  <a:cubicBezTo>
                    <a:pt x="1648" y="4627"/>
                    <a:pt x="1585" y="4754"/>
                    <a:pt x="1680" y="4817"/>
                  </a:cubicBezTo>
                  <a:cubicBezTo>
                    <a:pt x="1680" y="4817"/>
                    <a:pt x="1680" y="4849"/>
                    <a:pt x="1712" y="4849"/>
                  </a:cubicBezTo>
                  <a:lnTo>
                    <a:pt x="1712" y="4849"/>
                  </a:lnTo>
                  <a:lnTo>
                    <a:pt x="1712" y="4849"/>
                  </a:lnTo>
                  <a:lnTo>
                    <a:pt x="1743" y="4849"/>
                  </a:lnTo>
                  <a:lnTo>
                    <a:pt x="1743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81"/>
                  </a:lnTo>
                  <a:lnTo>
                    <a:pt x="1807" y="4881"/>
                  </a:lnTo>
                  <a:lnTo>
                    <a:pt x="1839" y="4881"/>
                  </a:lnTo>
                  <a:lnTo>
                    <a:pt x="1839" y="4881"/>
                  </a:lnTo>
                  <a:lnTo>
                    <a:pt x="1839" y="4881"/>
                  </a:lnTo>
                  <a:lnTo>
                    <a:pt x="1870" y="4881"/>
                  </a:lnTo>
                  <a:lnTo>
                    <a:pt x="1870" y="4881"/>
                  </a:lnTo>
                  <a:lnTo>
                    <a:pt x="1902" y="4881"/>
                  </a:lnTo>
                  <a:lnTo>
                    <a:pt x="1902" y="4912"/>
                  </a:lnTo>
                  <a:lnTo>
                    <a:pt x="1934" y="4912"/>
                  </a:lnTo>
                  <a:lnTo>
                    <a:pt x="1934" y="4912"/>
                  </a:lnTo>
                  <a:lnTo>
                    <a:pt x="1965" y="4912"/>
                  </a:lnTo>
                  <a:lnTo>
                    <a:pt x="1965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0" y="4912"/>
                  </a:lnTo>
                  <a:lnTo>
                    <a:pt x="2060" y="4912"/>
                  </a:lnTo>
                  <a:lnTo>
                    <a:pt x="2092" y="4944"/>
                  </a:lnTo>
                  <a:lnTo>
                    <a:pt x="2092" y="4944"/>
                  </a:lnTo>
                  <a:lnTo>
                    <a:pt x="2092" y="4944"/>
                  </a:lnTo>
                  <a:lnTo>
                    <a:pt x="2124" y="4944"/>
                  </a:lnTo>
                  <a:cubicBezTo>
                    <a:pt x="2219" y="4944"/>
                    <a:pt x="2282" y="4786"/>
                    <a:pt x="2155" y="4754"/>
                  </a:cubicBezTo>
                  <a:cubicBezTo>
                    <a:pt x="2155" y="4754"/>
                    <a:pt x="2155" y="4754"/>
                    <a:pt x="2124" y="4722"/>
                  </a:cubicBezTo>
                  <a:lnTo>
                    <a:pt x="2124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0" y="4722"/>
                  </a:lnTo>
                  <a:lnTo>
                    <a:pt x="2060" y="4722"/>
                  </a:lnTo>
                  <a:lnTo>
                    <a:pt x="2029" y="4722"/>
                  </a:lnTo>
                  <a:lnTo>
                    <a:pt x="2029" y="4722"/>
                  </a:lnTo>
                  <a:lnTo>
                    <a:pt x="1997" y="4722"/>
                  </a:lnTo>
                  <a:lnTo>
                    <a:pt x="1997" y="4722"/>
                  </a:lnTo>
                  <a:lnTo>
                    <a:pt x="1997" y="4722"/>
                  </a:lnTo>
                  <a:lnTo>
                    <a:pt x="1965" y="4691"/>
                  </a:lnTo>
                  <a:lnTo>
                    <a:pt x="1965" y="4691"/>
                  </a:lnTo>
                  <a:lnTo>
                    <a:pt x="1934" y="4691"/>
                  </a:lnTo>
                  <a:lnTo>
                    <a:pt x="1934" y="4691"/>
                  </a:lnTo>
                  <a:lnTo>
                    <a:pt x="1902" y="4691"/>
                  </a:lnTo>
                  <a:lnTo>
                    <a:pt x="1902" y="4691"/>
                  </a:lnTo>
                  <a:lnTo>
                    <a:pt x="1902" y="4691"/>
                  </a:lnTo>
                  <a:lnTo>
                    <a:pt x="1870" y="4691"/>
                  </a:lnTo>
                  <a:lnTo>
                    <a:pt x="1870" y="4691"/>
                  </a:lnTo>
                  <a:lnTo>
                    <a:pt x="1839" y="4659"/>
                  </a:lnTo>
                  <a:lnTo>
                    <a:pt x="1839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775" y="4659"/>
                  </a:lnTo>
                  <a:lnTo>
                    <a:pt x="1775" y="4659"/>
                  </a:lnTo>
                  <a:close/>
                  <a:moveTo>
                    <a:pt x="951" y="4184"/>
                  </a:moveTo>
                  <a:cubicBezTo>
                    <a:pt x="920" y="4152"/>
                    <a:pt x="856" y="4120"/>
                    <a:pt x="825" y="4152"/>
                  </a:cubicBezTo>
                  <a:cubicBezTo>
                    <a:pt x="761" y="4184"/>
                    <a:pt x="761" y="4279"/>
                    <a:pt x="825" y="4310"/>
                  </a:cubicBezTo>
                  <a:lnTo>
                    <a:pt x="825" y="4310"/>
                  </a:lnTo>
                  <a:lnTo>
                    <a:pt x="825" y="4342"/>
                  </a:lnTo>
                  <a:lnTo>
                    <a:pt x="825" y="4342"/>
                  </a:lnTo>
                  <a:lnTo>
                    <a:pt x="856" y="4342"/>
                  </a:lnTo>
                  <a:lnTo>
                    <a:pt x="856" y="4374"/>
                  </a:lnTo>
                  <a:lnTo>
                    <a:pt x="856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405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1" y="4437"/>
                  </a:lnTo>
                  <a:lnTo>
                    <a:pt x="951" y="4437"/>
                  </a:lnTo>
                  <a:lnTo>
                    <a:pt x="951" y="4437"/>
                  </a:lnTo>
                  <a:lnTo>
                    <a:pt x="983" y="4469"/>
                  </a:lnTo>
                  <a:lnTo>
                    <a:pt x="983" y="4469"/>
                  </a:lnTo>
                  <a:lnTo>
                    <a:pt x="983" y="4469"/>
                  </a:lnTo>
                  <a:lnTo>
                    <a:pt x="1015" y="4469"/>
                  </a:lnTo>
                  <a:lnTo>
                    <a:pt x="1015" y="4500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78" y="4532"/>
                  </a:lnTo>
                  <a:lnTo>
                    <a:pt x="1078" y="4532"/>
                  </a:lnTo>
                  <a:lnTo>
                    <a:pt x="1078" y="4532"/>
                  </a:lnTo>
                  <a:lnTo>
                    <a:pt x="1110" y="4564"/>
                  </a:lnTo>
                  <a:lnTo>
                    <a:pt x="1110" y="4564"/>
                  </a:lnTo>
                  <a:lnTo>
                    <a:pt x="1141" y="4564"/>
                  </a:lnTo>
                  <a:lnTo>
                    <a:pt x="1141" y="4564"/>
                  </a:lnTo>
                  <a:cubicBezTo>
                    <a:pt x="1236" y="4627"/>
                    <a:pt x="1332" y="4532"/>
                    <a:pt x="1268" y="4437"/>
                  </a:cubicBezTo>
                  <a:cubicBezTo>
                    <a:pt x="1268" y="4405"/>
                    <a:pt x="1268" y="4405"/>
                    <a:pt x="1236" y="4405"/>
                  </a:cubicBezTo>
                  <a:lnTo>
                    <a:pt x="1236" y="4405"/>
                  </a:lnTo>
                  <a:lnTo>
                    <a:pt x="1236" y="4374"/>
                  </a:lnTo>
                  <a:lnTo>
                    <a:pt x="1205" y="4374"/>
                  </a:lnTo>
                  <a:lnTo>
                    <a:pt x="1205" y="4374"/>
                  </a:lnTo>
                  <a:lnTo>
                    <a:pt x="1205" y="4374"/>
                  </a:lnTo>
                  <a:lnTo>
                    <a:pt x="1173" y="4374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41" y="4342"/>
                  </a:lnTo>
                  <a:lnTo>
                    <a:pt x="1141" y="4342"/>
                  </a:lnTo>
                  <a:lnTo>
                    <a:pt x="1141" y="4310"/>
                  </a:lnTo>
                  <a:lnTo>
                    <a:pt x="1110" y="4310"/>
                  </a:lnTo>
                  <a:lnTo>
                    <a:pt x="1110" y="4310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46" y="4279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15" y="4247"/>
                  </a:lnTo>
                  <a:lnTo>
                    <a:pt x="1015" y="4247"/>
                  </a:lnTo>
                  <a:lnTo>
                    <a:pt x="1015" y="4215"/>
                  </a:lnTo>
                  <a:lnTo>
                    <a:pt x="983" y="4215"/>
                  </a:lnTo>
                  <a:lnTo>
                    <a:pt x="983" y="4215"/>
                  </a:lnTo>
                  <a:lnTo>
                    <a:pt x="983" y="4184"/>
                  </a:lnTo>
                  <a:lnTo>
                    <a:pt x="951" y="4184"/>
                  </a:lnTo>
                  <a:lnTo>
                    <a:pt x="951" y="4184"/>
                  </a:lnTo>
                  <a:lnTo>
                    <a:pt x="951" y="4184"/>
                  </a:lnTo>
                  <a:close/>
                  <a:moveTo>
                    <a:pt x="381" y="3391"/>
                  </a:moveTo>
                  <a:cubicBezTo>
                    <a:pt x="349" y="3296"/>
                    <a:pt x="222" y="3328"/>
                    <a:pt x="191" y="3423"/>
                  </a:cubicBezTo>
                  <a:cubicBezTo>
                    <a:pt x="191" y="3423"/>
                    <a:pt x="191" y="3455"/>
                    <a:pt x="191" y="3486"/>
                  </a:cubicBezTo>
                  <a:lnTo>
                    <a:pt x="191" y="3486"/>
                  </a:lnTo>
                  <a:lnTo>
                    <a:pt x="222" y="3486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50"/>
                  </a:lnTo>
                  <a:lnTo>
                    <a:pt x="254" y="3550"/>
                  </a:lnTo>
                  <a:lnTo>
                    <a:pt x="254" y="3582"/>
                  </a:lnTo>
                  <a:lnTo>
                    <a:pt x="254" y="3582"/>
                  </a:lnTo>
                  <a:lnTo>
                    <a:pt x="254" y="3613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286" y="3677"/>
                  </a:lnTo>
                  <a:lnTo>
                    <a:pt x="318" y="3677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18" y="3708"/>
                  </a:lnTo>
                  <a:lnTo>
                    <a:pt x="349" y="3740"/>
                  </a:lnTo>
                  <a:lnTo>
                    <a:pt x="349" y="3740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35"/>
                  </a:lnTo>
                  <a:lnTo>
                    <a:pt x="413" y="3835"/>
                  </a:lnTo>
                  <a:lnTo>
                    <a:pt x="413" y="3835"/>
                  </a:lnTo>
                  <a:cubicBezTo>
                    <a:pt x="444" y="3930"/>
                    <a:pt x="571" y="3898"/>
                    <a:pt x="571" y="3803"/>
                  </a:cubicBezTo>
                  <a:cubicBezTo>
                    <a:pt x="603" y="3772"/>
                    <a:pt x="571" y="3772"/>
                    <a:pt x="571" y="3740"/>
                  </a:cubicBezTo>
                  <a:lnTo>
                    <a:pt x="571" y="3740"/>
                  </a:lnTo>
                  <a:lnTo>
                    <a:pt x="571" y="3708"/>
                  </a:lnTo>
                  <a:lnTo>
                    <a:pt x="539" y="3708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08" y="3645"/>
                  </a:lnTo>
                  <a:lnTo>
                    <a:pt x="508" y="3645"/>
                  </a:lnTo>
                  <a:lnTo>
                    <a:pt x="508" y="3645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44" y="3550"/>
                  </a:lnTo>
                  <a:lnTo>
                    <a:pt x="444" y="3518"/>
                  </a:lnTo>
                  <a:lnTo>
                    <a:pt x="444" y="3518"/>
                  </a:lnTo>
                  <a:lnTo>
                    <a:pt x="444" y="3486"/>
                  </a:lnTo>
                  <a:lnTo>
                    <a:pt x="444" y="3486"/>
                  </a:lnTo>
                  <a:lnTo>
                    <a:pt x="413" y="3486"/>
                  </a:lnTo>
                  <a:lnTo>
                    <a:pt x="413" y="3455"/>
                  </a:lnTo>
                  <a:lnTo>
                    <a:pt x="413" y="3455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381" y="3423"/>
                  </a:lnTo>
                  <a:lnTo>
                    <a:pt x="381" y="3391"/>
                  </a:lnTo>
                  <a:close/>
                  <a:moveTo>
                    <a:pt x="191" y="2472"/>
                  </a:moveTo>
                  <a:cubicBezTo>
                    <a:pt x="191" y="2346"/>
                    <a:pt x="64" y="2314"/>
                    <a:pt x="1" y="2409"/>
                  </a:cubicBezTo>
                  <a:cubicBezTo>
                    <a:pt x="1" y="2441"/>
                    <a:pt x="1" y="2441"/>
                    <a:pt x="1" y="2472"/>
                  </a:cubicBezTo>
                  <a:lnTo>
                    <a:pt x="1" y="247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1" y="2536"/>
                  </a:lnTo>
                  <a:lnTo>
                    <a:pt x="1" y="2536"/>
                  </a:lnTo>
                  <a:lnTo>
                    <a:pt x="1" y="2568"/>
                  </a:lnTo>
                  <a:lnTo>
                    <a:pt x="1" y="2568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1"/>
                  </a:lnTo>
                  <a:lnTo>
                    <a:pt x="1" y="2631"/>
                  </a:lnTo>
                  <a:lnTo>
                    <a:pt x="1" y="2663"/>
                  </a:lnTo>
                  <a:lnTo>
                    <a:pt x="1" y="2663"/>
                  </a:lnTo>
                  <a:lnTo>
                    <a:pt x="1" y="2694"/>
                  </a:lnTo>
                  <a:lnTo>
                    <a:pt x="1" y="2694"/>
                  </a:lnTo>
                  <a:lnTo>
                    <a:pt x="1" y="2726"/>
                  </a:lnTo>
                  <a:lnTo>
                    <a:pt x="1" y="2726"/>
                  </a:lnTo>
                  <a:lnTo>
                    <a:pt x="1" y="2758"/>
                  </a:lnTo>
                  <a:lnTo>
                    <a:pt x="1" y="2758"/>
                  </a:lnTo>
                  <a:lnTo>
                    <a:pt x="1" y="2789"/>
                  </a:lnTo>
                  <a:lnTo>
                    <a:pt x="32" y="2789"/>
                  </a:lnTo>
                  <a:lnTo>
                    <a:pt x="32" y="2821"/>
                  </a:lnTo>
                  <a:lnTo>
                    <a:pt x="32" y="2821"/>
                  </a:lnTo>
                  <a:lnTo>
                    <a:pt x="32" y="2853"/>
                  </a:lnTo>
                  <a:lnTo>
                    <a:pt x="32" y="2853"/>
                  </a:lnTo>
                  <a:lnTo>
                    <a:pt x="32" y="2884"/>
                  </a:lnTo>
                  <a:lnTo>
                    <a:pt x="32" y="2884"/>
                  </a:lnTo>
                  <a:cubicBezTo>
                    <a:pt x="32" y="2979"/>
                    <a:pt x="159" y="2979"/>
                    <a:pt x="222" y="2916"/>
                  </a:cubicBezTo>
                  <a:cubicBezTo>
                    <a:pt x="222" y="2884"/>
                    <a:pt x="222" y="2884"/>
                    <a:pt x="222" y="2853"/>
                  </a:cubicBezTo>
                  <a:lnTo>
                    <a:pt x="222" y="2853"/>
                  </a:lnTo>
                  <a:lnTo>
                    <a:pt x="222" y="2821"/>
                  </a:lnTo>
                  <a:lnTo>
                    <a:pt x="222" y="2821"/>
                  </a:lnTo>
                  <a:lnTo>
                    <a:pt x="222" y="2789"/>
                  </a:lnTo>
                  <a:lnTo>
                    <a:pt x="222" y="2789"/>
                  </a:lnTo>
                  <a:lnTo>
                    <a:pt x="222" y="2758"/>
                  </a:lnTo>
                  <a:lnTo>
                    <a:pt x="222" y="2758"/>
                  </a:lnTo>
                  <a:lnTo>
                    <a:pt x="222" y="2726"/>
                  </a:lnTo>
                  <a:lnTo>
                    <a:pt x="222" y="2726"/>
                  </a:lnTo>
                  <a:lnTo>
                    <a:pt x="222" y="2726"/>
                  </a:lnTo>
                  <a:lnTo>
                    <a:pt x="222" y="2694"/>
                  </a:lnTo>
                  <a:lnTo>
                    <a:pt x="222" y="2694"/>
                  </a:lnTo>
                  <a:lnTo>
                    <a:pt x="191" y="2663"/>
                  </a:lnTo>
                  <a:lnTo>
                    <a:pt x="191" y="2663"/>
                  </a:lnTo>
                  <a:lnTo>
                    <a:pt x="191" y="2631"/>
                  </a:lnTo>
                  <a:lnTo>
                    <a:pt x="191" y="2631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04"/>
                  </a:lnTo>
                  <a:lnTo>
                    <a:pt x="191" y="2504"/>
                  </a:lnTo>
                  <a:lnTo>
                    <a:pt x="191" y="2472"/>
                  </a:lnTo>
                  <a:close/>
                  <a:moveTo>
                    <a:pt x="413" y="1522"/>
                  </a:moveTo>
                  <a:cubicBezTo>
                    <a:pt x="413" y="1490"/>
                    <a:pt x="413" y="1458"/>
                    <a:pt x="413" y="1427"/>
                  </a:cubicBezTo>
                  <a:cubicBezTo>
                    <a:pt x="349" y="1363"/>
                    <a:pt x="254" y="1395"/>
                    <a:pt x="222" y="1458"/>
                  </a:cubicBezTo>
                  <a:lnTo>
                    <a:pt x="222" y="1458"/>
                  </a:lnTo>
                  <a:lnTo>
                    <a:pt x="222" y="1458"/>
                  </a:lnTo>
                  <a:lnTo>
                    <a:pt x="222" y="1490"/>
                  </a:lnTo>
                  <a:lnTo>
                    <a:pt x="191" y="1490"/>
                  </a:lnTo>
                  <a:lnTo>
                    <a:pt x="191" y="1522"/>
                  </a:lnTo>
                  <a:lnTo>
                    <a:pt x="191" y="1522"/>
                  </a:lnTo>
                  <a:lnTo>
                    <a:pt x="191" y="1554"/>
                  </a:lnTo>
                  <a:lnTo>
                    <a:pt x="191" y="1554"/>
                  </a:lnTo>
                  <a:lnTo>
                    <a:pt x="191" y="1554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7"/>
                  </a:lnTo>
                  <a:lnTo>
                    <a:pt x="159" y="1617"/>
                  </a:lnTo>
                  <a:lnTo>
                    <a:pt x="159" y="1649"/>
                  </a:lnTo>
                  <a:lnTo>
                    <a:pt x="127" y="1649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127" y="1712"/>
                  </a:lnTo>
                  <a:lnTo>
                    <a:pt x="127" y="1712"/>
                  </a:lnTo>
                  <a:lnTo>
                    <a:pt x="127" y="1744"/>
                  </a:lnTo>
                  <a:lnTo>
                    <a:pt x="96" y="1744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39"/>
                  </a:lnTo>
                  <a:lnTo>
                    <a:pt x="96" y="1839"/>
                  </a:lnTo>
                  <a:cubicBezTo>
                    <a:pt x="64" y="1934"/>
                    <a:pt x="191" y="2029"/>
                    <a:pt x="254" y="1934"/>
                  </a:cubicBezTo>
                  <a:cubicBezTo>
                    <a:pt x="254" y="1934"/>
                    <a:pt x="286" y="1902"/>
                    <a:pt x="286" y="1902"/>
                  </a:cubicBezTo>
                  <a:lnTo>
                    <a:pt x="286" y="1902"/>
                  </a:lnTo>
                  <a:lnTo>
                    <a:pt x="286" y="1870"/>
                  </a:lnTo>
                  <a:lnTo>
                    <a:pt x="286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07"/>
                  </a:lnTo>
                  <a:lnTo>
                    <a:pt x="318" y="1807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12"/>
                  </a:lnTo>
                  <a:lnTo>
                    <a:pt x="349" y="1712"/>
                  </a:lnTo>
                  <a:lnTo>
                    <a:pt x="349" y="1680"/>
                  </a:lnTo>
                  <a:lnTo>
                    <a:pt x="349" y="1680"/>
                  </a:lnTo>
                  <a:lnTo>
                    <a:pt x="349" y="1680"/>
                  </a:lnTo>
                  <a:lnTo>
                    <a:pt x="349" y="1649"/>
                  </a:lnTo>
                  <a:lnTo>
                    <a:pt x="349" y="1649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381" y="1554"/>
                  </a:lnTo>
                  <a:lnTo>
                    <a:pt x="413" y="1554"/>
                  </a:lnTo>
                  <a:lnTo>
                    <a:pt x="413" y="1554"/>
                  </a:lnTo>
                  <a:close/>
                  <a:moveTo>
                    <a:pt x="983" y="761"/>
                  </a:moveTo>
                  <a:cubicBezTo>
                    <a:pt x="1046" y="698"/>
                    <a:pt x="983" y="571"/>
                    <a:pt x="888" y="603"/>
                  </a:cubicBezTo>
                  <a:cubicBezTo>
                    <a:pt x="856" y="603"/>
                    <a:pt x="856" y="603"/>
                    <a:pt x="856" y="635"/>
                  </a:cubicBezTo>
                  <a:lnTo>
                    <a:pt x="825" y="635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29" y="730"/>
                  </a:lnTo>
                  <a:lnTo>
                    <a:pt x="729" y="730"/>
                  </a:lnTo>
                  <a:lnTo>
                    <a:pt x="729" y="730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34" y="825"/>
                  </a:lnTo>
                  <a:lnTo>
                    <a:pt x="634" y="825"/>
                  </a:lnTo>
                  <a:lnTo>
                    <a:pt x="634" y="825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8"/>
                  </a:lnTo>
                  <a:lnTo>
                    <a:pt x="571" y="888"/>
                  </a:lnTo>
                  <a:lnTo>
                    <a:pt x="571" y="920"/>
                  </a:lnTo>
                  <a:lnTo>
                    <a:pt x="571" y="920"/>
                  </a:lnTo>
                  <a:lnTo>
                    <a:pt x="571" y="920"/>
                  </a:lnTo>
                  <a:cubicBezTo>
                    <a:pt x="539" y="951"/>
                    <a:pt x="539" y="983"/>
                    <a:pt x="539" y="1015"/>
                  </a:cubicBezTo>
                  <a:cubicBezTo>
                    <a:pt x="571" y="1110"/>
                    <a:pt x="666" y="1110"/>
                    <a:pt x="698" y="1047"/>
                  </a:cubicBezTo>
                  <a:lnTo>
                    <a:pt x="729" y="1047"/>
                  </a:lnTo>
                  <a:lnTo>
                    <a:pt x="729" y="1047"/>
                  </a:lnTo>
                  <a:lnTo>
                    <a:pt x="729" y="1015"/>
                  </a:lnTo>
                  <a:lnTo>
                    <a:pt x="729" y="1015"/>
                  </a:lnTo>
                  <a:lnTo>
                    <a:pt x="761" y="1015"/>
                  </a:lnTo>
                  <a:lnTo>
                    <a:pt x="761" y="983"/>
                  </a:lnTo>
                  <a:lnTo>
                    <a:pt x="761" y="983"/>
                  </a:lnTo>
                  <a:lnTo>
                    <a:pt x="793" y="983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56" y="888"/>
                  </a:lnTo>
                  <a:lnTo>
                    <a:pt x="856" y="888"/>
                  </a:lnTo>
                  <a:lnTo>
                    <a:pt x="856" y="888"/>
                  </a:lnTo>
                  <a:lnTo>
                    <a:pt x="856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51" y="793"/>
                  </a:lnTo>
                  <a:lnTo>
                    <a:pt x="951" y="793"/>
                  </a:lnTo>
                  <a:lnTo>
                    <a:pt x="951" y="793"/>
                  </a:lnTo>
                  <a:lnTo>
                    <a:pt x="983" y="793"/>
                  </a:lnTo>
                  <a:close/>
                  <a:moveTo>
                    <a:pt x="1807" y="318"/>
                  </a:moveTo>
                  <a:cubicBezTo>
                    <a:pt x="1902" y="286"/>
                    <a:pt x="1902" y="128"/>
                    <a:pt x="1775" y="128"/>
                  </a:cubicBezTo>
                  <a:cubicBezTo>
                    <a:pt x="1775" y="128"/>
                    <a:pt x="1775" y="128"/>
                    <a:pt x="1743" y="128"/>
                  </a:cubicBezTo>
                  <a:lnTo>
                    <a:pt x="1743" y="128"/>
                  </a:lnTo>
                  <a:lnTo>
                    <a:pt x="1712" y="128"/>
                  </a:lnTo>
                  <a:lnTo>
                    <a:pt x="1712" y="128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80" y="159"/>
                  </a:lnTo>
                  <a:lnTo>
                    <a:pt x="1648" y="159"/>
                  </a:lnTo>
                  <a:lnTo>
                    <a:pt x="1648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91"/>
                  </a:lnTo>
                  <a:lnTo>
                    <a:pt x="1553" y="191"/>
                  </a:lnTo>
                  <a:lnTo>
                    <a:pt x="1553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490" y="223"/>
                  </a:lnTo>
                  <a:lnTo>
                    <a:pt x="1490" y="223"/>
                  </a:lnTo>
                  <a:lnTo>
                    <a:pt x="1458" y="223"/>
                  </a:lnTo>
                  <a:lnTo>
                    <a:pt x="1458" y="223"/>
                  </a:lnTo>
                  <a:lnTo>
                    <a:pt x="1427" y="223"/>
                  </a:lnTo>
                  <a:lnTo>
                    <a:pt x="1427" y="254"/>
                  </a:lnTo>
                  <a:lnTo>
                    <a:pt x="1427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3" y="254"/>
                  </a:lnTo>
                  <a:lnTo>
                    <a:pt x="1363" y="286"/>
                  </a:lnTo>
                  <a:cubicBezTo>
                    <a:pt x="1268" y="318"/>
                    <a:pt x="1300" y="476"/>
                    <a:pt x="1427" y="476"/>
                  </a:cubicBezTo>
                  <a:cubicBezTo>
                    <a:pt x="1427" y="476"/>
                    <a:pt x="1427" y="444"/>
                    <a:pt x="1458" y="444"/>
                  </a:cubicBezTo>
                  <a:lnTo>
                    <a:pt x="1458" y="444"/>
                  </a:lnTo>
                  <a:lnTo>
                    <a:pt x="1458" y="444"/>
                  </a:lnTo>
                  <a:lnTo>
                    <a:pt x="1490" y="444"/>
                  </a:lnTo>
                  <a:lnTo>
                    <a:pt x="1490" y="444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53" y="413"/>
                  </a:lnTo>
                  <a:lnTo>
                    <a:pt x="1553" y="413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617" y="381"/>
                  </a:lnTo>
                  <a:lnTo>
                    <a:pt x="1617" y="381"/>
                  </a:lnTo>
                  <a:lnTo>
                    <a:pt x="1648" y="381"/>
                  </a:lnTo>
                  <a:lnTo>
                    <a:pt x="1648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49"/>
                  </a:lnTo>
                  <a:lnTo>
                    <a:pt x="1743" y="349"/>
                  </a:lnTo>
                  <a:lnTo>
                    <a:pt x="1743" y="318"/>
                  </a:lnTo>
                  <a:lnTo>
                    <a:pt x="1743" y="318"/>
                  </a:lnTo>
                  <a:lnTo>
                    <a:pt x="1775" y="318"/>
                  </a:lnTo>
                  <a:lnTo>
                    <a:pt x="1775" y="318"/>
                  </a:lnTo>
                  <a:lnTo>
                    <a:pt x="1807" y="318"/>
                  </a:lnTo>
                  <a:close/>
                  <a:moveTo>
                    <a:pt x="2250" y="33"/>
                  </a:moveTo>
                  <a:cubicBezTo>
                    <a:pt x="2187" y="33"/>
                    <a:pt x="2124" y="128"/>
                    <a:pt x="2219" y="191"/>
                  </a:cubicBezTo>
                  <a:cubicBezTo>
                    <a:pt x="2219" y="223"/>
                    <a:pt x="2250" y="223"/>
                    <a:pt x="2282" y="223"/>
                  </a:cubicBezTo>
                  <a:lnTo>
                    <a:pt x="2282" y="223"/>
                  </a:lnTo>
                  <a:lnTo>
                    <a:pt x="2314" y="223"/>
                  </a:lnTo>
                  <a:lnTo>
                    <a:pt x="2314" y="223"/>
                  </a:lnTo>
                  <a:lnTo>
                    <a:pt x="2346" y="223"/>
                  </a:lnTo>
                  <a:lnTo>
                    <a:pt x="2346" y="223"/>
                  </a:lnTo>
                  <a:lnTo>
                    <a:pt x="2377" y="223"/>
                  </a:lnTo>
                  <a:lnTo>
                    <a:pt x="2377" y="223"/>
                  </a:lnTo>
                  <a:lnTo>
                    <a:pt x="2409" y="223"/>
                  </a:lnTo>
                  <a:lnTo>
                    <a:pt x="2409" y="223"/>
                  </a:lnTo>
                  <a:lnTo>
                    <a:pt x="2409" y="223"/>
                  </a:lnTo>
                  <a:lnTo>
                    <a:pt x="2441" y="223"/>
                  </a:lnTo>
                  <a:lnTo>
                    <a:pt x="2441" y="223"/>
                  </a:lnTo>
                  <a:lnTo>
                    <a:pt x="2472" y="223"/>
                  </a:lnTo>
                  <a:lnTo>
                    <a:pt x="2472" y="223"/>
                  </a:lnTo>
                  <a:lnTo>
                    <a:pt x="2504" y="223"/>
                  </a:lnTo>
                  <a:lnTo>
                    <a:pt x="2504" y="223"/>
                  </a:lnTo>
                  <a:lnTo>
                    <a:pt x="2536" y="223"/>
                  </a:lnTo>
                  <a:lnTo>
                    <a:pt x="2536" y="223"/>
                  </a:lnTo>
                  <a:lnTo>
                    <a:pt x="2567" y="223"/>
                  </a:lnTo>
                  <a:lnTo>
                    <a:pt x="2567" y="223"/>
                  </a:lnTo>
                  <a:lnTo>
                    <a:pt x="2567" y="223"/>
                  </a:lnTo>
                  <a:lnTo>
                    <a:pt x="2599" y="223"/>
                  </a:lnTo>
                  <a:lnTo>
                    <a:pt x="2599" y="223"/>
                  </a:lnTo>
                  <a:lnTo>
                    <a:pt x="2631" y="223"/>
                  </a:lnTo>
                  <a:lnTo>
                    <a:pt x="2631" y="223"/>
                  </a:lnTo>
                  <a:lnTo>
                    <a:pt x="2662" y="223"/>
                  </a:lnTo>
                  <a:lnTo>
                    <a:pt x="2662" y="223"/>
                  </a:lnTo>
                  <a:cubicBezTo>
                    <a:pt x="2789" y="223"/>
                    <a:pt x="2821" y="64"/>
                    <a:pt x="2694" y="33"/>
                  </a:cubicBezTo>
                  <a:cubicBezTo>
                    <a:pt x="2694" y="33"/>
                    <a:pt x="2694" y="33"/>
                    <a:pt x="2662" y="33"/>
                  </a:cubicBezTo>
                  <a:lnTo>
                    <a:pt x="2662" y="33"/>
                  </a:lnTo>
                  <a:lnTo>
                    <a:pt x="2662" y="33"/>
                  </a:lnTo>
                  <a:lnTo>
                    <a:pt x="2631" y="33"/>
                  </a:lnTo>
                  <a:lnTo>
                    <a:pt x="2631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36" y="1"/>
                  </a:lnTo>
                  <a:lnTo>
                    <a:pt x="2536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2" y="1"/>
                  </a:lnTo>
                  <a:lnTo>
                    <a:pt x="2472" y="1"/>
                  </a:lnTo>
                  <a:lnTo>
                    <a:pt x="2441" y="1"/>
                  </a:lnTo>
                  <a:lnTo>
                    <a:pt x="2441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346" y="1"/>
                  </a:lnTo>
                  <a:lnTo>
                    <a:pt x="2346" y="1"/>
                  </a:lnTo>
                  <a:lnTo>
                    <a:pt x="2314" y="1"/>
                  </a:lnTo>
                  <a:lnTo>
                    <a:pt x="2314" y="33"/>
                  </a:lnTo>
                  <a:lnTo>
                    <a:pt x="2282" y="33"/>
                  </a:lnTo>
                  <a:lnTo>
                    <a:pt x="2282" y="33"/>
                  </a:lnTo>
                  <a:lnTo>
                    <a:pt x="2250" y="33"/>
                  </a:lnTo>
                  <a:lnTo>
                    <a:pt x="2250" y="33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717825" y="3849700"/>
              <a:ext cx="30925" cy="23000"/>
            </a:xfrm>
            <a:custGeom>
              <a:avLst/>
              <a:gdLst/>
              <a:ahLst/>
              <a:cxnLst/>
              <a:rect l="l" t="t" r="r" b="b"/>
              <a:pathLst>
                <a:path w="1237" h="920" extrusionOk="0">
                  <a:moveTo>
                    <a:pt x="1237" y="64"/>
                  </a:moveTo>
                  <a:lnTo>
                    <a:pt x="1237" y="920"/>
                  </a:lnTo>
                  <a:lnTo>
                    <a:pt x="1" y="920"/>
                  </a:lnTo>
                  <a:lnTo>
                    <a:pt x="1" y="32"/>
                  </a:lnTo>
                  <a:cubicBezTo>
                    <a:pt x="96" y="32"/>
                    <a:pt x="159" y="32"/>
                    <a:pt x="254" y="1"/>
                  </a:cubicBezTo>
                  <a:cubicBezTo>
                    <a:pt x="603" y="1"/>
                    <a:pt x="920" y="1"/>
                    <a:pt x="1237" y="64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646550" y="3881400"/>
              <a:ext cx="33275" cy="38050"/>
            </a:xfrm>
            <a:custGeom>
              <a:avLst/>
              <a:gdLst/>
              <a:ahLst/>
              <a:cxnLst/>
              <a:rect l="l" t="t" r="r" b="b"/>
              <a:pathLst>
                <a:path w="1331" h="1522" extrusionOk="0">
                  <a:moveTo>
                    <a:pt x="634" y="0"/>
                  </a:moveTo>
                  <a:lnTo>
                    <a:pt x="1331" y="412"/>
                  </a:lnTo>
                  <a:lnTo>
                    <a:pt x="729" y="1521"/>
                  </a:lnTo>
                  <a:lnTo>
                    <a:pt x="0" y="1078"/>
                  </a:lnTo>
                  <a:cubicBezTo>
                    <a:pt x="127" y="697"/>
                    <a:pt x="349" y="317"/>
                    <a:pt x="634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784375" y="3883775"/>
              <a:ext cx="34875" cy="37250"/>
            </a:xfrm>
            <a:custGeom>
              <a:avLst/>
              <a:gdLst/>
              <a:ahLst/>
              <a:cxnLst/>
              <a:rect l="l" t="t" r="r" b="b"/>
              <a:pathLst>
                <a:path w="1395" h="1490" extrusionOk="0">
                  <a:moveTo>
                    <a:pt x="761" y="0"/>
                  </a:moveTo>
                  <a:lnTo>
                    <a:pt x="1" y="381"/>
                  </a:lnTo>
                  <a:lnTo>
                    <a:pt x="603" y="1490"/>
                  </a:lnTo>
                  <a:lnTo>
                    <a:pt x="1395" y="1078"/>
                  </a:lnTo>
                  <a:cubicBezTo>
                    <a:pt x="1236" y="697"/>
                    <a:pt x="1046" y="317"/>
                    <a:pt x="761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717050" y="4012100"/>
              <a:ext cx="30925" cy="22200"/>
            </a:xfrm>
            <a:custGeom>
              <a:avLst/>
              <a:gdLst/>
              <a:ahLst/>
              <a:cxnLst/>
              <a:rect l="l" t="t" r="r" b="b"/>
              <a:pathLst>
                <a:path w="1237" h="888" extrusionOk="0">
                  <a:moveTo>
                    <a:pt x="0" y="825"/>
                  </a:moveTo>
                  <a:lnTo>
                    <a:pt x="0" y="1"/>
                  </a:lnTo>
                  <a:lnTo>
                    <a:pt x="1236" y="1"/>
                  </a:lnTo>
                  <a:lnTo>
                    <a:pt x="1236" y="825"/>
                  </a:lnTo>
                  <a:cubicBezTo>
                    <a:pt x="1046" y="856"/>
                    <a:pt x="824" y="888"/>
                    <a:pt x="602" y="888"/>
                  </a:cubicBezTo>
                  <a:cubicBezTo>
                    <a:pt x="380" y="888"/>
                    <a:pt x="190" y="856"/>
                    <a:pt x="0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4783575" y="3963775"/>
              <a:ext cx="34900" cy="38050"/>
            </a:xfrm>
            <a:custGeom>
              <a:avLst/>
              <a:gdLst/>
              <a:ahLst/>
              <a:cxnLst/>
              <a:rect l="l" t="t" r="r" b="b"/>
              <a:pathLst>
                <a:path w="1396" h="1522" extrusionOk="0">
                  <a:moveTo>
                    <a:pt x="761" y="1522"/>
                  </a:moveTo>
                  <a:lnTo>
                    <a:pt x="1" y="1110"/>
                  </a:lnTo>
                  <a:lnTo>
                    <a:pt x="603" y="1"/>
                  </a:lnTo>
                  <a:lnTo>
                    <a:pt x="1395" y="444"/>
                  </a:lnTo>
                  <a:cubicBezTo>
                    <a:pt x="1237" y="856"/>
                    <a:pt x="1015" y="1205"/>
                    <a:pt x="761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4644150" y="3960600"/>
              <a:ext cx="33300" cy="38050"/>
            </a:xfrm>
            <a:custGeom>
              <a:avLst/>
              <a:gdLst/>
              <a:ahLst/>
              <a:cxnLst/>
              <a:rect l="l" t="t" r="r" b="b"/>
              <a:pathLst>
                <a:path w="1332" h="1522" extrusionOk="0">
                  <a:moveTo>
                    <a:pt x="603" y="1522"/>
                  </a:moveTo>
                  <a:lnTo>
                    <a:pt x="1332" y="1110"/>
                  </a:lnTo>
                  <a:lnTo>
                    <a:pt x="761" y="1"/>
                  </a:lnTo>
                  <a:lnTo>
                    <a:pt x="1" y="413"/>
                  </a:lnTo>
                  <a:cubicBezTo>
                    <a:pt x="159" y="793"/>
                    <a:pt x="350" y="1173"/>
                    <a:pt x="603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4728925" y="3905150"/>
              <a:ext cx="39625" cy="38850"/>
            </a:xfrm>
            <a:custGeom>
              <a:avLst/>
              <a:gdLst/>
              <a:ahLst/>
              <a:cxnLst/>
              <a:rect l="l" t="t" r="r" b="b"/>
              <a:pathLst>
                <a:path w="1585" h="1554" extrusionOk="0">
                  <a:moveTo>
                    <a:pt x="824" y="1078"/>
                  </a:moveTo>
                  <a:cubicBezTo>
                    <a:pt x="983" y="1554"/>
                    <a:pt x="1585" y="1237"/>
                    <a:pt x="1363" y="698"/>
                  </a:cubicBezTo>
                  <a:cubicBezTo>
                    <a:pt x="1236" y="444"/>
                    <a:pt x="888" y="159"/>
                    <a:pt x="824" y="1"/>
                  </a:cubicBezTo>
                  <a:cubicBezTo>
                    <a:pt x="729" y="254"/>
                    <a:pt x="476" y="349"/>
                    <a:pt x="286" y="635"/>
                  </a:cubicBezTo>
                  <a:cubicBezTo>
                    <a:pt x="1" y="1142"/>
                    <a:pt x="634" y="1554"/>
                    <a:pt x="793" y="1078"/>
                  </a:cubicBezTo>
                  <a:cubicBezTo>
                    <a:pt x="761" y="1237"/>
                    <a:pt x="698" y="1363"/>
                    <a:pt x="603" y="1427"/>
                  </a:cubicBezTo>
                  <a:lnTo>
                    <a:pt x="1015" y="1427"/>
                  </a:lnTo>
                  <a:cubicBezTo>
                    <a:pt x="888" y="1332"/>
                    <a:pt x="856" y="1205"/>
                    <a:pt x="824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696450" y="3941600"/>
              <a:ext cx="38050" cy="37250"/>
            </a:xfrm>
            <a:custGeom>
              <a:avLst/>
              <a:gdLst/>
              <a:ahLst/>
              <a:cxnLst/>
              <a:rect l="l" t="t" r="r" b="b"/>
              <a:pathLst>
                <a:path w="1522" h="1490" extrusionOk="0">
                  <a:moveTo>
                    <a:pt x="761" y="476"/>
                  </a:moveTo>
                  <a:cubicBezTo>
                    <a:pt x="888" y="0"/>
                    <a:pt x="1521" y="317"/>
                    <a:pt x="1268" y="824"/>
                  </a:cubicBezTo>
                  <a:cubicBezTo>
                    <a:pt x="1173" y="1046"/>
                    <a:pt x="856" y="1331"/>
                    <a:pt x="793" y="1490"/>
                  </a:cubicBezTo>
                  <a:cubicBezTo>
                    <a:pt x="697" y="1268"/>
                    <a:pt x="444" y="1141"/>
                    <a:pt x="286" y="856"/>
                  </a:cubicBezTo>
                  <a:cubicBezTo>
                    <a:pt x="0" y="381"/>
                    <a:pt x="602" y="0"/>
                    <a:pt x="761" y="476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4708325" y="3925750"/>
              <a:ext cx="14300" cy="15075"/>
            </a:xfrm>
            <a:custGeom>
              <a:avLst/>
              <a:gdLst/>
              <a:ahLst/>
              <a:cxnLst/>
              <a:rect l="l" t="t" r="r" b="b"/>
              <a:pathLst>
                <a:path w="572" h="603" extrusionOk="0">
                  <a:moveTo>
                    <a:pt x="318" y="127"/>
                  </a:moveTo>
                  <a:lnTo>
                    <a:pt x="286" y="1"/>
                  </a:lnTo>
                  <a:lnTo>
                    <a:pt x="286" y="127"/>
                  </a:lnTo>
                  <a:cubicBezTo>
                    <a:pt x="254" y="318"/>
                    <a:pt x="127" y="508"/>
                    <a:pt x="1" y="603"/>
                  </a:cubicBezTo>
                  <a:lnTo>
                    <a:pt x="571" y="603"/>
                  </a:lnTo>
                  <a:cubicBezTo>
                    <a:pt x="413" y="476"/>
                    <a:pt x="349" y="318"/>
                    <a:pt x="318" y="127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700400" y="3907525"/>
              <a:ext cx="30925" cy="27750"/>
            </a:xfrm>
            <a:custGeom>
              <a:avLst/>
              <a:gdLst/>
              <a:ahLst/>
              <a:cxnLst/>
              <a:rect l="l" t="t" r="r" b="b"/>
              <a:pathLst>
                <a:path w="1237" h="1110" extrusionOk="0">
                  <a:moveTo>
                    <a:pt x="603" y="1"/>
                  </a:moveTo>
                  <a:cubicBezTo>
                    <a:pt x="761" y="1"/>
                    <a:pt x="920" y="128"/>
                    <a:pt x="920" y="286"/>
                  </a:cubicBezTo>
                  <a:cubicBezTo>
                    <a:pt x="920" y="381"/>
                    <a:pt x="856" y="476"/>
                    <a:pt x="793" y="508"/>
                  </a:cubicBezTo>
                  <a:cubicBezTo>
                    <a:pt x="856" y="508"/>
                    <a:pt x="888" y="508"/>
                    <a:pt x="920" y="508"/>
                  </a:cubicBezTo>
                  <a:cubicBezTo>
                    <a:pt x="1078" y="508"/>
                    <a:pt x="1237" y="635"/>
                    <a:pt x="1237" y="793"/>
                  </a:cubicBezTo>
                  <a:cubicBezTo>
                    <a:pt x="1237" y="983"/>
                    <a:pt x="1078" y="1110"/>
                    <a:pt x="920" y="1110"/>
                  </a:cubicBezTo>
                  <a:cubicBezTo>
                    <a:pt x="761" y="1110"/>
                    <a:pt x="603" y="983"/>
                    <a:pt x="603" y="793"/>
                  </a:cubicBezTo>
                  <a:lnTo>
                    <a:pt x="603" y="793"/>
                  </a:lnTo>
                  <a:cubicBezTo>
                    <a:pt x="603" y="983"/>
                    <a:pt x="476" y="1110"/>
                    <a:pt x="286" y="1110"/>
                  </a:cubicBezTo>
                  <a:cubicBezTo>
                    <a:pt x="128" y="1110"/>
                    <a:pt x="1" y="983"/>
                    <a:pt x="1" y="793"/>
                  </a:cubicBezTo>
                  <a:cubicBezTo>
                    <a:pt x="1" y="635"/>
                    <a:pt x="128" y="508"/>
                    <a:pt x="286" y="508"/>
                  </a:cubicBezTo>
                  <a:cubicBezTo>
                    <a:pt x="349" y="508"/>
                    <a:pt x="381" y="508"/>
                    <a:pt x="413" y="508"/>
                  </a:cubicBezTo>
                  <a:cubicBezTo>
                    <a:pt x="349" y="476"/>
                    <a:pt x="318" y="381"/>
                    <a:pt x="318" y="286"/>
                  </a:cubicBezTo>
                  <a:cubicBezTo>
                    <a:pt x="318" y="128"/>
                    <a:pt x="444" y="1"/>
                    <a:pt x="603" y="1"/>
                  </a:cubicBez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736050" y="3943975"/>
              <a:ext cx="26175" cy="34875"/>
            </a:xfrm>
            <a:custGeom>
              <a:avLst/>
              <a:gdLst/>
              <a:ahLst/>
              <a:cxnLst/>
              <a:rect l="l" t="t" r="r" b="b"/>
              <a:pathLst>
                <a:path w="1047" h="1395" extrusionOk="0">
                  <a:moveTo>
                    <a:pt x="1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1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732100" y="3898025"/>
              <a:ext cx="45975" cy="87950"/>
            </a:xfrm>
            <a:custGeom>
              <a:avLst/>
              <a:gdLst/>
              <a:ahLst/>
              <a:cxnLst/>
              <a:rect l="l" t="t" r="r" b="b"/>
              <a:pathLst>
                <a:path w="1839" h="3518" extrusionOk="0">
                  <a:moveTo>
                    <a:pt x="0" y="1"/>
                  </a:moveTo>
                  <a:cubicBezTo>
                    <a:pt x="919" y="1"/>
                    <a:pt x="1680" y="698"/>
                    <a:pt x="1743" y="1617"/>
                  </a:cubicBezTo>
                  <a:cubicBezTo>
                    <a:pt x="1838" y="2567"/>
                    <a:pt x="1109" y="3423"/>
                    <a:pt x="159" y="3518"/>
                  </a:cubicBezTo>
                  <a:cubicBezTo>
                    <a:pt x="95" y="3518"/>
                    <a:pt x="64" y="3518"/>
                    <a:pt x="0" y="3518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732100" y="3879800"/>
              <a:ext cx="61800" cy="123625"/>
            </a:xfrm>
            <a:custGeom>
              <a:avLst/>
              <a:gdLst/>
              <a:ahLst/>
              <a:cxnLst/>
              <a:rect l="l" t="t" r="r" b="b"/>
              <a:pathLst>
                <a:path w="2472" h="4945" extrusionOk="0">
                  <a:moveTo>
                    <a:pt x="1109" y="508"/>
                  </a:moveTo>
                  <a:cubicBezTo>
                    <a:pt x="1204" y="540"/>
                    <a:pt x="1299" y="444"/>
                    <a:pt x="1236" y="349"/>
                  </a:cubicBezTo>
                  <a:cubicBezTo>
                    <a:pt x="1204" y="349"/>
                    <a:pt x="1204" y="318"/>
                    <a:pt x="1204" y="318"/>
                  </a:cubicBezTo>
                  <a:lnTo>
                    <a:pt x="1204" y="318"/>
                  </a:lnTo>
                  <a:lnTo>
                    <a:pt x="1173" y="318"/>
                  </a:lnTo>
                  <a:lnTo>
                    <a:pt x="1173" y="318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09" y="286"/>
                  </a:lnTo>
                  <a:lnTo>
                    <a:pt x="1109" y="286"/>
                  </a:lnTo>
                  <a:lnTo>
                    <a:pt x="1109" y="254"/>
                  </a:lnTo>
                  <a:lnTo>
                    <a:pt x="1078" y="254"/>
                  </a:lnTo>
                  <a:lnTo>
                    <a:pt x="1078" y="254"/>
                  </a:lnTo>
                  <a:lnTo>
                    <a:pt x="1046" y="254"/>
                  </a:lnTo>
                  <a:lnTo>
                    <a:pt x="1046" y="254"/>
                  </a:lnTo>
                  <a:lnTo>
                    <a:pt x="1046" y="223"/>
                  </a:lnTo>
                  <a:lnTo>
                    <a:pt x="1014" y="223"/>
                  </a:lnTo>
                  <a:lnTo>
                    <a:pt x="1014" y="223"/>
                  </a:lnTo>
                  <a:lnTo>
                    <a:pt x="983" y="223"/>
                  </a:lnTo>
                  <a:lnTo>
                    <a:pt x="983" y="223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888" y="191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59"/>
                  </a:lnTo>
                  <a:lnTo>
                    <a:pt x="824" y="159"/>
                  </a:lnTo>
                  <a:lnTo>
                    <a:pt x="824" y="159"/>
                  </a:lnTo>
                  <a:cubicBezTo>
                    <a:pt x="697" y="128"/>
                    <a:pt x="634" y="254"/>
                    <a:pt x="729" y="318"/>
                  </a:cubicBezTo>
                  <a:cubicBezTo>
                    <a:pt x="729" y="318"/>
                    <a:pt x="729" y="349"/>
                    <a:pt x="761" y="349"/>
                  </a:cubicBezTo>
                  <a:lnTo>
                    <a:pt x="761" y="349"/>
                  </a:lnTo>
                  <a:lnTo>
                    <a:pt x="761" y="349"/>
                  </a:lnTo>
                  <a:lnTo>
                    <a:pt x="792" y="349"/>
                  </a:lnTo>
                  <a:lnTo>
                    <a:pt x="792" y="349"/>
                  </a:lnTo>
                  <a:lnTo>
                    <a:pt x="792" y="349"/>
                  </a:lnTo>
                  <a:lnTo>
                    <a:pt x="824" y="349"/>
                  </a:lnTo>
                  <a:lnTo>
                    <a:pt x="824" y="381"/>
                  </a:lnTo>
                  <a:lnTo>
                    <a:pt x="856" y="381"/>
                  </a:lnTo>
                  <a:lnTo>
                    <a:pt x="856" y="381"/>
                  </a:lnTo>
                  <a:lnTo>
                    <a:pt x="856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919" y="413"/>
                  </a:lnTo>
                  <a:lnTo>
                    <a:pt x="919" y="413"/>
                  </a:lnTo>
                  <a:lnTo>
                    <a:pt x="919" y="413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3" y="444"/>
                  </a:lnTo>
                  <a:lnTo>
                    <a:pt x="983" y="444"/>
                  </a:lnTo>
                  <a:lnTo>
                    <a:pt x="983" y="444"/>
                  </a:lnTo>
                  <a:lnTo>
                    <a:pt x="1014" y="444"/>
                  </a:lnTo>
                  <a:lnTo>
                    <a:pt x="1014" y="444"/>
                  </a:lnTo>
                  <a:lnTo>
                    <a:pt x="1046" y="444"/>
                  </a:lnTo>
                  <a:lnTo>
                    <a:pt x="1046" y="476"/>
                  </a:lnTo>
                  <a:lnTo>
                    <a:pt x="1046" y="476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109" y="508"/>
                  </a:lnTo>
                  <a:close/>
                  <a:moveTo>
                    <a:pt x="1806" y="1110"/>
                  </a:moveTo>
                  <a:cubicBezTo>
                    <a:pt x="1870" y="1205"/>
                    <a:pt x="2028" y="1142"/>
                    <a:pt x="1997" y="1047"/>
                  </a:cubicBezTo>
                  <a:cubicBezTo>
                    <a:pt x="1997" y="1015"/>
                    <a:pt x="1997" y="1015"/>
                    <a:pt x="1965" y="1015"/>
                  </a:cubicBezTo>
                  <a:lnTo>
                    <a:pt x="1965" y="983"/>
                  </a:lnTo>
                  <a:lnTo>
                    <a:pt x="1965" y="983"/>
                  </a:lnTo>
                  <a:lnTo>
                    <a:pt x="1965" y="983"/>
                  </a:lnTo>
                  <a:lnTo>
                    <a:pt x="1933" y="951"/>
                  </a:lnTo>
                  <a:lnTo>
                    <a:pt x="1933" y="951"/>
                  </a:lnTo>
                  <a:lnTo>
                    <a:pt x="1933" y="920"/>
                  </a:lnTo>
                  <a:lnTo>
                    <a:pt x="1902" y="920"/>
                  </a:lnTo>
                  <a:lnTo>
                    <a:pt x="1902" y="920"/>
                  </a:lnTo>
                  <a:lnTo>
                    <a:pt x="1902" y="888"/>
                  </a:lnTo>
                  <a:lnTo>
                    <a:pt x="1902" y="888"/>
                  </a:lnTo>
                  <a:lnTo>
                    <a:pt x="1870" y="888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38" y="856"/>
                  </a:lnTo>
                  <a:lnTo>
                    <a:pt x="1838" y="825"/>
                  </a:lnTo>
                  <a:lnTo>
                    <a:pt x="1838" y="825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98"/>
                  </a:lnTo>
                  <a:cubicBezTo>
                    <a:pt x="1680" y="666"/>
                    <a:pt x="1616" y="666"/>
                    <a:pt x="1585" y="698"/>
                  </a:cubicBezTo>
                  <a:cubicBezTo>
                    <a:pt x="1521" y="730"/>
                    <a:pt x="1521" y="793"/>
                    <a:pt x="1553" y="825"/>
                  </a:cubicBezTo>
                  <a:lnTo>
                    <a:pt x="1553" y="825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585" y="856"/>
                  </a:lnTo>
                  <a:lnTo>
                    <a:pt x="1616" y="888"/>
                  </a:lnTo>
                  <a:lnTo>
                    <a:pt x="1616" y="888"/>
                  </a:lnTo>
                  <a:lnTo>
                    <a:pt x="1616" y="888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680" y="951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1015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43" y="1047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78"/>
                  </a:lnTo>
                  <a:lnTo>
                    <a:pt x="1775" y="1078"/>
                  </a:lnTo>
                  <a:lnTo>
                    <a:pt x="1806" y="1078"/>
                  </a:lnTo>
                  <a:lnTo>
                    <a:pt x="1806" y="1110"/>
                  </a:lnTo>
                  <a:lnTo>
                    <a:pt x="1806" y="1110"/>
                  </a:lnTo>
                  <a:close/>
                  <a:moveTo>
                    <a:pt x="2218" y="1997"/>
                  </a:moveTo>
                  <a:cubicBezTo>
                    <a:pt x="2250" y="2092"/>
                    <a:pt x="2409" y="2092"/>
                    <a:pt x="2409" y="1965"/>
                  </a:cubicBezTo>
                  <a:cubicBezTo>
                    <a:pt x="2409" y="1965"/>
                    <a:pt x="2409" y="1965"/>
                    <a:pt x="2409" y="1934"/>
                  </a:cubicBezTo>
                  <a:lnTo>
                    <a:pt x="2409" y="1934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377" y="1839"/>
                  </a:lnTo>
                  <a:lnTo>
                    <a:pt x="2377" y="1839"/>
                  </a:lnTo>
                  <a:lnTo>
                    <a:pt x="2377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45" y="1744"/>
                  </a:lnTo>
                  <a:lnTo>
                    <a:pt x="2345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13" y="1649"/>
                  </a:lnTo>
                  <a:lnTo>
                    <a:pt x="2313" y="1617"/>
                  </a:lnTo>
                  <a:lnTo>
                    <a:pt x="2313" y="1617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313" y="1554"/>
                  </a:lnTo>
                  <a:lnTo>
                    <a:pt x="2282" y="1554"/>
                  </a:lnTo>
                  <a:lnTo>
                    <a:pt x="2282" y="1554"/>
                  </a:lnTo>
                  <a:cubicBezTo>
                    <a:pt x="2250" y="1458"/>
                    <a:pt x="2092" y="1458"/>
                    <a:pt x="2092" y="1585"/>
                  </a:cubicBezTo>
                  <a:cubicBezTo>
                    <a:pt x="2092" y="1585"/>
                    <a:pt x="2092" y="1617"/>
                    <a:pt x="2092" y="1617"/>
                  </a:cubicBezTo>
                  <a:lnTo>
                    <a:pt x="2092" y="1617"/>
                  </a:lnTo>
                  <a:lnTo>
                    <a:pt x="2123" y="1649"/>
                  </a:lnTo>
                  <a:lnTo>
                    <a:pt x="2123" y="1649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807"/>
                  </a:lnTo>
                  <a:lnTo>
                    <a:pt x="2187" y="1807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70"/>
                  </a:lnTo>
                  <a:lnTo>
                    <a:pt x="2187" y="1870"/>
                  </a:lnTo>
                  <a:lnTo>
                    <a:pt x="2187" y="1902"/>
                  </a:lnTo>
                  <a:lnTo>
                    <a:pt x="2187" y="1902"/>
                  </a:lnTo>
                  <a:lnTo>
                    <a:pt x="2218" y="1934"/>
                  </a:lnTo>
                  <a:lnTo>
                    <a:pt x="2218" y="1934"/>
                  </a:lnTo>
                  <a:lnTo>
                    <a:pt x="2218" y="1934"/>
                  </a:lnTo>
                  <a:lnTo>
                    <a:pt x="2218" y="1965"/>
                  </a:lnTo>
                  <a:lnTo>
                    <a:pt x="2218" y="1965"/>
                  </a:lnTo>
                  <a:close/>
                  <a:moveTo>
                    <a:pt x="2218" y="2948"/>
                  </a:moveTo>
                  <a:cubicBezTo>
                    <a:pt x="2218" y="3043"/>
                    <a:pt x="2345" y="3106"/>
                    <a:pt x="2409" y="3011"/>
                  </a:cubicBezTo>
                  <a:cubicBezTo>
                    <a:pt x="2409" y="3011"/>
                    <a:pt x="2409" y="2979"/>
                    <a:pt x="2440" y="2979"/>
                  </a:cubicBezTo>
                  <a:lnTo>
                    <a:pt x="2440" y="2979"/>
                  </a:lnTo>
                  <a:lnTo>
                    <a:pt x="2440" y="2948"/>
                  </a:lnTo>
                  <a:lnTo>
                    <a:pt x="2440" y="2948"/>
                  </a:lnTo>
                  <a:lnTo>
                    <a:pt x="2440" y="2916"/>
                  </a:lnTo>
                  <a:lnTo>
                    <a:pt x="2440" y="2916"/>
                  </a:lnTo>
                  <a:lnTo>
                    <a:pt x="2440" y="2884"/>
                  </a:lnTo>
                  <a:lnTo>
                    <a:pt x="2440" y="2884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21"/>
                  </a:lnTo>
                  <a:lnTo>
                    <a:pt x="2440" y="2821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8"/>
                  </a:lnTo>
                  <a:lnTo>
                    <a:pt x="2472" y="2758"/>
                  </a:lnTo>
                  <a:lnTo>
                    <a:pt x="2472" y="2726"/>
                  </a:lnTo>
                  <a:lnTo>
                    <a:pt x="2472" y="2726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8"/>
                  </a:lnTo>
                  <a:lnTo>
                    <a:pt x="2472" y="2568"/>
                  </a:lnTo>
                  <a:cubicBezTo>
                    <a:pt x="2472" y="2472"/>
                    <a:pt x="2345" y="2409"/>
                    <a:pt x="2282" y="2504"/>
                  </a:cubicBezTo>
                  <a:cubicBezTo>
                    <a:pt x="2282" y="2536"/>
                    <a:pt x="2282" y="2536"/>
                    <a:pt x="2282" y="2568"/>
                  </a:cubicBezTo>
                  <a:lnTo>
                    <a:pt x="2282" y="2568"/>
                  </a:lnTo>
                  <a:lnTo>
                    <a:pt x="2282" y="2568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1"/>
                  </a:lnTo>
                  <a:lnTo>
                    <a:pt x="2282" y="2631"/>
                  </a:lnTo>
                  <a:lnTo>
                    <a:pt x="2282" y="2663"/>
                  </a:lnTo>
                  <a:lnTo>
                    <a:pt x="2282" y="2663"/>
                  </a:lnTo>
                  <a:lnTo>
                    <a:pt x="2282" y="2694"/>
                  </a:lnTo>
                  <a:lnTo>
                    <a:pt x="2250" y="2694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6"/>
                  </a:lnTo>
                  <a:lnTo>
                    <a:pt x="2218" y="2916"/>
                  </a:lnTo>
                  <a:lnTo>
                    <a:pt x="2218" y="2948"/>
                  </a:lnTo>
                  <a:close/>
                  <a:moveTo>
                    <a:pt x="1838" y="3803"/>
                  </a:moveTo>
                  <a:cubicBezTo>
                    <a:pt x="1775" y="3898"/>
                    <a:pt x="1902" y="4025"/>
                    <a:pt x="1997" y="3962"/>
                  </a:cubicBezTo>
                  <a:cubicBezTo>
                    <a:pt x="1997" y="3930"/>
                    <a:pt x="1997" y="3930"/>
                    <a:pt x="2028" y="3930"/>
                  </a:cubicBezTo>
                  <a:lnTo>
                    <a:pt x="2028" y="3930"/>
                  </a:lnTo>
                  <a:lnTo>
                    <a:pt x="2028" y="3898"/>
                  </a:lnTo>
                  <a:lnTo>
                    <a:pt x="2028" y="3898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35"/>
                  </a:lnTo>
                  <a:lnTo>
                    <a:pt x="2092" y="3835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3" y="3772"/>
                  </a:lnTo>
                  <a:lnTo>
                    <a:pt x="2123" y="3772"/>
                  </a:lnTo>
                  <a:lnTo>
                    <a:pt x="2123" y="3740"/>
                  </a:lnTo>
                  <a:lnTo>
                    <a:pt x="2123" y="3740"/>
                  </a:lnTo>
                  <a:lnTo>
                    <a:pt x="2155" y="3740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7"/>
                  </a:lnTo>
                  <a:lnTo>
                    <a:pt x="2155" y="3677"/>
                  </a:lnTo>
                  <a:lnTo>
                    <a:pt x="2187" y="3677"/>
                  </a:lnTo>
                  <a:lnTo>
                    <a:pt x="2187" y="3645"/>
                  </a:lnTo>
                  <a:lnTo>
                    <a:pt x="2187" y="3645"/>
                  </a:lnTo>
                  <a:lnTo>
                    <a:pt x="2187" y="3613"/>
                  </a:lnTo>
                  <a:lnTo>
                    <a:pt x="2218" y="3613"/>
                  </a:lnTo>
                  <a:lnTo>
                    <a:pt x="2218" y="3582"/>
                  </a:lnTo>
                  <a:lnTo>
                    <a:pt x="2218" y="3582"/>
                  </a:lnTo>
                  <a:lnTo>
                    <a:pt x="2218" y="3582"/>
                  </a:lnTo>
                  <a:lnTo>
                    <a:pt x="2218" y="3582"/>
                  </a:lnTo>
                  <a:cubicBezTo>
                    <a:pt x="2282" y="3486"/>
                    <a:pt x="2155" y="3391"/>
                    <a:pt x="2060" y="3455"/>
                  </a:cubicBezTo>
                  <a:cubicBezTo>
                    <a:pt x="2060" y="3455"/>
                    <a:pt x="2060" y="3455"/>
                    <a:pt x="2060" y="3486"/>
                  </a:cubicBezTo>
                  <a:lnTo>
                    <a:pt x="2060" y="3486"/>
                  </a:lnTo>
                  <a:lnTo>
                    <a:pt x="2028" y="3486"/>
                  </a:lnTo>
                  <a:lnTo>
                    <a:pt x="2028" y="3518"/>
                  </a:lnTo>
                  <a:lnTo>
                    <a:pt x="2028" y="3518"/>
                  </a:lnTo>
                  <a:lnTo>
                    <a:pt x="2028" y="3518"/>
                  </a:lnTo>
                  <a:lnTo>
                    <a:pt x="2028" y="3550"/>
                  </a:lnTo>
                  <a:lnTo>
                    <a:pt x="1997" y="3550"/>
                  </a:lnTo>
                  <a:lnTo>
                    <a:pt x="1997" y="3582"/>
                  </a:lnTo>
                  <a:lnTo>
                    <a:pt x="1997" y="3582"/>
                  </a:lnTo>
                  <a:lnTo>
                    <a:pt x="1997" y="3582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5"/>
                  </a:lnTo>
                  <a:lnTo>
                    <a:pt x="1965" y="3645"/>
                  </a:lnTo>
                  <a:lnTo>
                    <a:pt x="1933" y="3677"/>
                  </a:lnTo>
                  <a:lnTo>
                    <a:pt x="1933" y="3677"/>
                  </a:lnTo>
                  <a:lnTo>
                    <a:pt x="1933" y="3677"/>
                  </a:lnTo>
                  <a:lnTo>
                    <a:pt x="1933" y="3708"/>
                  </a:lnTo>
                  <a:lnTo>
                    <a:pt x="1933" y="3708"/>
                  </a:lnTo>
                  <a:lnTo>
                    <a:pt x="1902" y="3708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870" y="3772"/>
                  </a:lnTo>
                  <a:lnTo>
                    <a:pt x="1870" y="3772"/>
                  </a:lnTo>
                  <a:lnTo>
                    <a:pt x="1870" y="3803"/>
                  </a:lnTo>
                  <a:lnTo>
                    <a:pt x="1870" y="3803"/>
                  </a:lnTo>
                  <a:close/>
                  <a:moveTo>
                    <a:pt x="1141" y="4437"/>
                  </a:moveTo>
                  <a:cubicBezTo>
                    <a:pt x="1046" y="4500"/>
                    <a:pt x="1109" y="4659"/>
                    <a:pt x="1204" y="4627"/>
                  </a:cubicBezTo>
                  <a:cubicBezTo>
                    <a:pt x="1236" y="4627"/>
                    <a:pt x="1236" y="4627"/>
                    <a:pt x="1236" y="4627"/>
                  </a:cubicBezTo>
                  <a:lnTo>
                    <a:pt x="1268" y="4627"/>
                  </a:lnTo>
                  <a:lnTo>
                    <a:pt x="1268" y="4596"/>
                  </a:lnTo>
                  <a:lnTo>
                    <a:pt x="1299" y="4596"/>
                  </a:lnTo>
                  <a:lnTo>
                    <a:pt x="1299" y="4596"/>
                  </a:lnTo>
                  <a:lnTo>
                    <a:pt x="1299" y="4596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63" y="4564"/>
                  </a:lnTo>
                  <a:lnTo>
                    <a:pt x="1363" y="4564"/>
                  </a:lnTo>
                  <a:lnTo>
                    <a:pt x="1363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426" y="4532"/>
                  </a:lnTo>
                  <a:lnTo>
                    <a:pt x="1426" y="4500"/>
                  </a:lnTo>
                  <a:lnTo>
                    <a:pt x="1426" y="4500"/>
                  </a:lnTo>
                  <a:lnTo>
                    <a:pt x="1458" y="4500"/>
                  </a:lnTo>
                  <a:lnTo>
                    <a:pt x="1458" y="4500"/>
                  </a:lnTo>
                  <a:lnTo>
                    <a:pt x="1458" y="4469"/>
                  </a:lnTo>
                  <a:lnTo>
                    <a:pt x="1490" y="4469"/>
                  </a:lnTo>
                  <a:lnTo>
                    <a:pt x="1490" y="4469"/>
                  </a:lnTo>
                  <a:lnTo>
                    <a:pt x="1521" y="4437"/>
                  </a:lnTo>
                  <a:lnTo>
                    <a:pt x="1521" y="4437"/>
                  </a:lnTo>
                  <a:lnTo>
                    <a:pt x="1521" y="4437"/>
                  </a:lnTo>
                  <a:lnTo>
                    <a:pt x="1553" y="4437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374"/>
                  </a:lnTo>
                  <a:cubicBezTo>
                    <a:pt x="1680" y="4310"/>
                    <a:pt x="1616" y="4184"/>
                    <a:pt x="1521" y="4215"/>
                  </a:cubicBezTo>
                  <a:cubicBezTo>
                    <a:pt x="1490" y="4215"/>
                    <a:pt x="1490" y="4215"/>
                    <a:pt x="1458" y="4247"/>
                  </a:cubicBezTo>
                  <a:lnTo>
                    <a:pt x="1458" y="4247"/>
                  </a:lnTo>
                  <a:lnTo>
                    <a:pt x="1426" y="4247"/>
                  </a:lnTo>
                  <a:lnTo>
                    <a:pt x="1426" y="4247"/>
                  </a:lnTo>
                  <a:lnTo>
                    <a:pt x="1426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2"/>
                  </a:lnTo>
                  <a:lnTo>
                    <a:pt x="1331" y="4342"/>
                  </a:lnTo>
                  <a:lnTo>
                    <a:pt x="1299" y="4342"/>
                  </a:lnTo>
                  <a:lnTo>
                    <a:pt x="1299" y="4342"/>
                  </a:lnTo>
                  <a:lnTo>
                    <a:pt x="1299" y="4374"/>
                  </a:lnTo>
                  <a:lnTo>
                    <a:pt x="1268" y="4374"/>
                  </a:lnTo>
                  <a:lnTo>
                    <a:pt x="1268" y="4374"/>
                  </a:lnTo>
                  <a:lnTo>
                    <a:pt x="1236" y="4374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4" y="4405"/>
                  </a:lnTo>
                  <a:lnTo>
                    <a:pt x="1204" y="4405"/>
                  </a:lnTo>
                  <a:lnTo>
                    <a:pt x="1204" y="4437"/>
                  </a:lnTo>
                  <a:lnTo>
                    <a:pt x="1173" y="4437"/>
                  </a:lnTo>
                  <a:lnTo>
                    <a:pt x="1173" y="4437"/>
                  </a:lnTo>
                  <a:lnTo>
                    <a:pt x="1173" y="4437"/>
                  </a:lnTo>
                  <a:close/>
                  <a:moveTo>
                    <a:pt x="254" y="4754"/>
                  </a:moveTo>
                  <a:cubicBezTo>
                    <a:pt x="127" y="4754"/>
                    <a:pt x="127" y="4912"/>
                    <a:pt x="222" y="4944"/>
                  </a:cubicBezTo>
                  <a:cubicBezTo>
                    <a:pt x="254" y="4944"/>
                    <a:pt x="254" y="4944"/>
                    <a:pt x="254" y="4944"/>
                  </a:cubicBezTo>
                  <a:lnTo>
                    <a:pt x="285" y="4944"/>
                  </a:lnTo>
                  <a:lnTo>
                    <a:pt x="285" y="4944"/>
                  </a:lnTo>
                  <a:lnTo>
                    <a:pt x="317" y="4944"/>
                  </a:lnTo>
                  <a:lnTo>
                    <a:pt x="317" y="4944"/>
                  </a:lnTo>
                  <a:lnTo>
                    <a:pt x="349" y="4944"/>
                  </a:lnTo>
                  <a:lnTo>
                    <a:pt x="349" y="4944"/>
                  </a:lnTo>
                  <a:lnTo>
                    <a:pt x="381" y="4944"/>
                  </a:lnTo>
                  <a:lnTo>
                    <a:pt x="381" y="4944"/>
                  </a:lnTo>
                  <a:lnTo>
                    <a:pt x="412" y="4944"/>
                  </a:lnTo>
                  <a:lnTo>
                    <a:pt x="412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7" y="4912"/>
                  </a:lnTo>
                  <a:lnTo>
                    <a:pt x="507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39" y="4912"/>
                  </a:lnTo>
                  <a:lnTo>
                    <a:pt x="571" y="4881"/>
                  </a:lnTo>
                  <a:lnTo>
                    <a:pt x="571" y="4881"/>
                  </a:lnTo>
                  <a:lnTo>
                    <a:pt x="602" y="4881"/>
                  </a:lnTo>
                  <a:lnTo>
                    <a:pt x="602" y="4881"/>
                  </a:lnTo>
                  <a:lnTo>
                    <a:pt x="634" y="4881"/>
                  </a:lnTo>
                  <a:lnTo>
                    <a:pt x="634" y="4881"/>
                  </a:lnTo>
                  <a:lnTo>
                    <a:pt x="666" y="4881"/>
                  </a:lnTo>
                  <a:lnTo>
                    <a:pt x="666" y="4881"/>
                  </a:lnTo>
                  <a:cubicBezTo>
                    <a:pt x="761" y="4849"/>
                    <a:pt x="761" y="4691"/>
                    <a:pt x="666" y="4659"/>
                  </a:cubicBezTo>
                  <a:cubicBezTo>
                    <a:pt x="634" y="4659"/>
                    <a:pt x="634" y="4659"/>
                    <a:pt x="602" y="4691"/>
                  </a:cubicBezTo>
                  <a:lnTo>
                    <a:pt x="602" y="4691"/>
                  </a:lnTo>
                  <a:lnTo>
                    <a:pt x="602" y="4691"/>
                  </a:lnTo>
                  <a:lnTo>
                    <a:pt x="571" y="4691"/>
                  </a:lnTo>
                  <a:lnTo>
                    <a:pt x="571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07" y="4691"/>
                  </a:lnTo>
                  <a:lnTo>
                    <a:pt x="507" y="4691"/>
                  </a:lnTo>
                  <a:lnTo>
                    <a:pt x="476" y="4722"/>
                  </a:lnTo>
                  <a:lnTo>
                    <a:pt x="476" y="4722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2" y="4722"/>
                  </a:lnTo>
                  <a:lnTo>
                    <a:pt x="412" y="4722"/>
                  </a:lnTo>
                  <a:lnTo>
                    <a:pt x="412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54"/>
                  </a:lnTo>
                  <a:lnTo>
                    <a:pt x="285" y="4754"/>
                  </a:lnTo>
                  <a:lnTo>
                    <a:pt x="285" y="4754"/>
                  </a:lnTo>
                  <a:lnTo>
                    <a:pt x="254" y="4754"/>
                  </a:lnTo>
                  <a:lnTo>
                    <a:pt x="254" y="4754"/>
                  </a:lnTo>
                  <a:close/>
                  <a:moveTo>
                    <a:pt x="0" y="223"/>
                  </a:moveTo>
                  <a:lnTo>
                    <a:pt x="32" y="223"/>
                  </a:lnTo>
                  <a:lnTo>
                    <a:pt x="64" y="223"/>
                  </a:lnTo>
                  <a:lnTo>
                    <a:pt x="64" y="223"/>
                  </a:lnTo>
                  <a:lnTo>
                    <a:pt x="95" y="223"/>
                  </a:lnTo>
                  <a:lnTo>
                    <a:pt x="95" y="223"/>
                  </a:lnTo>
                  <a:lnTo>
                    <a:pt x="95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59" y="223"/>
                  </a:lnTo>
                  <a:lnTo>
                    <a:pt x="159" y="223"/>
                  </a:lnTo>
                  <a:lnTo>
                    <a:pt x="190" y="223"/>
                  </a:lnTo>
                  <a:lnTo>
                    <a:pt x="190" y="223"/>
                  </a:lnTo>
                  <a:cubicBezTo>
                    <a:pt x="317" y="223"/>
                    <a:pt x="349" y="64"/>
                    <a:pt x="222" y="33"/>
                  </a:cubicBezTo>
                  <a:cubicBezTo>
                    <a:pt x="222" y="33"/>
                    <a:pt x="222" y="33"/>
                    <a:pt x="190" y="33"/>
                  </a:cubicBezTo>
                  <a:lnTo>
                    <a:pt x="190" y="33"/>
                  </a:lnTo>
                  <a:lnTo>
                    <a:pt x="190" y="33"/>
                  </a:lnTo>
                  <a:lnTo>
                    <a:pt x="159" y="33"/>
                  </a:lnTo>
                  <a:lnTo>
                    <a:pt x="159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23"/>
                  </a:lnTo>
                  <a:lnTo>
                    <a:pt x="0" y="223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4732100" y="3849700"/>
              <a:ext cx="16650" cy="23000"/>
            </a:xfrm>
            <a:custGeom>
              <a:avLst/>
              <a:gdLst/>
              <a:ahLst/>
              <a:cxnLst/>
              <a:rect l="l" t="t" r="r" b="b"/>
              <a:pathLst>
                <a:path w="666" h="920" extrusionOk="0">
                  <a:moveTo>
                    <a:pt x="666" y="64"/>
                  </a:moveTo>
                  <a:lnTo>
                    <a:pt x="666" y="920"/>
                  </a:lnTo>
                  <a:lnTo>
                    <a:pt x="0" y="920"/>
                  </a:lnTo>
                  <a:lnTo>
                    <a:pt x="0" y="1"/>
                  </a:lnTo>
                  <a:cubicBezTo>
                    <a:pt x="222" y="1"/>
                    <a:pt x="476" y="32"/>
                    <a:pt x="666" y="64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4784375" y="3883775"/>
              <a:ext cx="34875" cy="37250"/>
            </a:xfrm>
            <a:custGeom>
              <a:avLst/>
              <a:gdLst/>
              <a:ahLst/>
              <a:cxnLst/>
              <a:rect l="l" t="t" r="r" b="b"/>
              <a:pathLst>
                <a:path w="1395" h="1490" extrusionOk="0">
                  <a:moveTo>
                    <a:pt x="761" y="0"/>
                  </a:moveTo>
                  <a:lnTo>
                    <a:pt x="1" y="381"/>
                  </a:lnTo>
                  <a:lnTo>
                    <a:pt x="603" y="1490"/>
                  </a:lnTo>
                  <a:lnTo>
                    <a:pt x="1395" y="1078"/>
                  </a:lnTo>
                  <a:cubicBezTo>
                    <a:pt x="1236" y="697"/>
                    <a:pt x="1046" y="317"/>
                    <a:pt x="761" y="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732100" y="4012100"/>
              <a:ext cx="15875" cy="22200"/>
            </a:xfrm>
            <a:custGeom>
              <a:avLst/>
              <a:gdLst/>
              <a:ahLst/>
              <a:cxnLst/>
              <a:rect l="l" t="t" r="r" b="b"/>
              <a:pathLst>
                <a:path w="635" h="888" extrusionOk="0">
                  <a:moveTo>
                    <a:pt x="0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44" y="856"/>
                    <a:pt x="222" y="888"/>
                    <a:pt x="0" y="8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783575" y="3963775"/>
              <a:ext cx="34900" cy="38050"/>
            </a:xfrm>
            <a:custGeom>
              <a:avLst/>
              <a:gdLst/>
              <a:ahLst/>
              <a:cxnLst/>
              <a:rect l="l" t="t" r="r" b="b"/>
              <a:pathLst>
                <a:path w="1396" h="1522" extrusionOk="0">
                  <a:moveTo>
                    <a:pt x="761" y="1522"/>
                  </a:moveTo>
                  <a:lnTo>
                    <a:pt x="1" y="1110"/>
                  </a:lnTo>
                  <a:lnTo>
                    <a:pt x="603" y="1"/>
                  </a:lnTo>
                  <a:lnTo>
                    <a:pt x="1395" y="444"/>
                  </a:lnTo>
                  <a:cubicBezTo>
                    <a:pt x="1237" y="856"/>
                    <a:pt x="1015" y="1205"/>
                    <a:pt x="761" y="1522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728925" y="3905150"/>
              <a:ext cx="39625" cy="38850"/>
            </a:xfrm>
            <a:custGeom>
              <a:avLst/>
              <a:gdLst/>
              <a:ahLst/>
              <a:cxnLst/>
              <a:rect l="l" t="t" r="r" b="b"/>
              <a:pathLst>
                <a:path w="1585" h="1554" extrusionOk="0">
                  <a:moveTo>
                    <a:pt x="824" y="1078"/>
                  </a:moveTo>
                  <a:cubicBezTo>
                    <a:pt x="983" y="1554"/>
                    <a:pt x="1585" y="1237"/>
                    <a:pt x="1363" y="698"/>
                  </a:cubicBezTo>
                  <a:cubicBezTo>
                    <a:pt x="1236" y="444"/>
                    <a:pt x="888" y="159"/>
                    <a:pt x="824" y="1"/>
                  </a:cubicBezTo>
                  <a:cubicBezTo>
                    <a:pt x="729" y="254"/>
                    <a:pt x="476" y="349"/>
                    <a:pt x="286" y="635"/>
                  </a:cubicBezTo>
                  <a:cubicBezTo>
                    <a:pt x="1" y="1142"/>
                    <a:pt x="634" y="1554"/>
                    <a:pt x="793" y="1078"/>
                  </a:cubicBezTo>
                  <a:cubicBezTo>
                    <a:pt x="761" y="1237"/>
                    <a:pt x="698" y="1363"/>
                    <a:pt x="603" y="1427"/>
                  </a:cubicBezTo>
                  <a:lnTo>
                    <a:pt x="1015" y="1427"/>
                  </a:lnTo>
                  <a:cubicBezTo>
                    <a:pt x="888" y="1332"/>
                    <a:pt x="856" y="1205"/>
                    <a:pt x="824" y="1078"/>
                  </a:cubicBezTo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736050" y="3943975"/>
              <a:ext cx="26175" cy="34875"/>
            </a:xfrm>
            <a:custGeom>
              <a:avLst/>
              <a:gdLst/>
              <a:ahLst/>
              <a:cxnLst/>
              <a:rect l="l" t="t" r="r" b="b"/>
              <a:pathLst>
                <a:path w="1047" h="1395" extrusionOk="0">
                  <a:moveTo>
                    <a:pt x="1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39" y="1395"/>
                  </a:lnTo>
                  <a:lnTo>
                    <a:pt x="1" y="698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095425" y="4377300"/>
              <a:ext cx="184625" cy="184600"/>
            </a:xfrm>
            <a:custGeom>
              <a:avLst/>
              <a:gdLst/>
              <a:ahLst/>
              <a:cxnLst/>
              <a:rect l="l" t="t" r="r" b="b"/>
              <a:pathLst>
                <a:path w="7385" h="7384" extrusionOk="0">
                  <a:moveTo>
                    <a:pt x="3677" y="7384"/>
                  </a:moveTo>
                  <a:cubicBezTo>
                    <a:pt x="5705" y="7384"/>
                    <a:pt x="7384" y="5704"/>
                    <a:pt x="7384" y="3676"/>
                  </a:cubicBezTo>
                  <a:cubicBezTo>
                    <a:pt x="7384" y="1648"/>
                    <a:pt x="5705" y="1"/>
                    <a:pt x="3677" y="1"/>
                  </a:cubicBezTo>
                  <a:cubicBezTo>
                    <a:pt x="1649" y="1"/>
                    <a:pt x="1" y="1648"/>
                    <a:pt x="1" y="3676"/>
                  </a:cubicBezTo>
                  <a:cubicBezTo>
                    <a:pt x="1" y="5704"/>
                    <a:pt x="1649" y="7384"/>
                    <a:pt x="3677" y="7384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187325" y="4377300"/>
              <a:ext cx="92725" cy="184600"/>
            </a:xfrm>
            <a:custGeom>
              <a:avLst/>
              <a:gdLst/>
              <a:ahLst/>
              <a:cxnLst/>
              <a:rect l="l" t="t" r="r" b="b"/>
              <a:pathLst>
                <a:path w="3709" h="7384" extrusionOk="0">
                  <a:moveTo>
                    <a:pt x="1" y="1"/>
                  </a:moveTo>
                  <a:cubicBezTo>
                    <a:pt x="2060" y="1"/>
                    <a:pt x="3708" y="1648"/>
                    <a:pt x="3708" y="3676"/>
                  </a:cubicBezTo>
                  <a:cubicBezTo>
                    <a:pt x="3708" y="5704"/>
                    <a:pt x="2060" y="7384"/>
                    <a:pt x="1" y="73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141375" y="4423250"/>
              <a:ext cx="91925" cy="91925"/>
            </a:xfrm>
            <a:custGeom>
              <a:avLst/>
              <a:gdLst/>
              <a:ahLst/>
              <a:cxnLst/>
              <a:rect l="l" t="t" r="r" b="b"/>
              <a:pathLst>
                <a:path w="3677" h="3677" extrusionOk="0">
                  <a:moveTo>
                    <a:pt x="1712" y="96"/>
                  </a:moveTo>
                  <a:cubicBezTo>
                    <a:pt x="2662" y="1"/>
                    <a:pt x="3518" y="729"/>
                    <a:pt x="3613" y="1680"/>
                  </a:cubicBezTo>
                  <a:cubicBezTo>
                    <a:pt x="3676" y="2662"/>
                    <a:pt x="2979" y="3518"/>
                    <a:pt x="1997" y="3581"/>
                  </a:cubicBezTo>
                  <a:cubicBezTo>
                    <a:pt x="1046" y="3676"/>
                    <a:pt x="191" y="2947"/>
                    <a:pt x="96" y="1997"/>
                  </a:cubicBezTo>
                  <a:cubicBezTo>
                    <a:pt x="1" y="1015"/>
                    <a:pt x="730" y="159"/>
                    <a:pt x="1712" y="96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125525" y="4407400"/>
              <a:ext cx="124400" cy="123625"/>
            </a:xfrm>
            <a:custGeom>
              <a:avLst/>
              <a:gdLst/>
              <a:ahLst/>
              <a:cxnLst/>
              <a:rect l="l" t="t" r="r" b="b"/>
              <a:pathLst>
                <a:path w="4976" h="4945" extrusionOk="0">
                  <a:moveTo>
                    <a:pt x="3582" y="476"/>
                  </a:moveTo>
                  <a:cubicBezTo>
                    <a:pt x="3677" y="539"/>
                    <a:pt x="3772" y="413"/>
                    <a:pt x="3708" y="349"/>
                  </a:cubicBezTo>
                  <a:cubicBezTo>
                    <a:pt x="3708" y="318"/>
                    <a:pt x="3677" y="318"/>
                    <a:pt x="3677" y="318"/>
                  </a:cubicBezTo>
                  <a:lnTo>
                    <a:pt x="3677" y="318"/>
                  </a:lnTo>
                  <a:lnTo>
                    <a:pt x="3645" y="286"/>
                  </a:lnTo>
                  <a:lnTo>
                    <a:pt x="3645" y="286"/>
                  </a:lnTo>
                  <a:lnTo>
                    <a:pt x="3645" y="286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582" y="254"/>
                  </a:lnTo>
                  <a:lnTo>
                    <a:pt x="3582" y="254"/>
                  </a:lnTo>
                  <a:lnTo>
                    <a:pt x="3582" y="254"/>
                  </a:lnTo>
                  <a:lnTo>
                    <a:pt x="3550" y="254"/>
                  </a:lnTo>
                  <a:lnTo>
                    <a:pt x="3550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487" y="223"/>
                  </a:lnTo>
                  <a:lnTo>
                    <a:pt x="3487" y="223"/>
                  </a:lnTo>
                  <a:lnTo>
                    <a:pt x="3487" y="191"/>
                  </a:lnTo>
                  <a:lnTo>
                    <a:pt x="3455" y="191"/>
                  </a:lnTo>
                  <a:lnTo>
                    <a:pt x="3455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2" y="191"/>
                  </a:lnTo>
                  <a:lnTo>
                    <a:pt x="3392" y="159"/>
                  </a:lnTo>
                  <a:lnTo>
                    <a:pt x="3360" y="159"/>
                  </a:lnTo>
                  <a:lnTo>
                    <a:pt x="3360" y="159"/>
                  </a:lnTo>
                  <a:lnTo>
                    <a:pt x="3360" y="159"/>
                  </a:lnTo>
                  <a:lnTo>
                    <a:pt x="3328" y="159"/>
                  </a:lnTo>
                  <a:lnTo>
                    <a:pt x="3328" y="159"/>
                  </a:lnTo>
                  <a:lnTo>
                    <a:pt x="3296" y="128"/>
                  </a:lnTo>
                  <a:lnTo>
                    <a:pt x="3296" y="128"/>
                  </a:lnTo>
                  <a:cubicBezTo>
                    <a:pt x="3201" y="96"/>
                    <a:pt x="3106" y="254"/>
                    <a:pt x="3201" y="318"/>
                  </a:cubicBezTo>
                  <a:cubicBezTo>
                    <a:pt x="3201" y="318"/>
                    <a:pt x="3233" y="318"/>
                    <a:pt x="3233" y="318"/>
                  </a:cubicBezTo>
                  <a:lnTo>
                    <a:pt x="3233" y="318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65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328" y="349"/>
                  </a:lnTo>
                  <a:lnTo>
                    <a:pt x="3328" y="349"/>
                  </a:lnTo>
                  <a:lnTo>
                    <a:pt x="3328" y="381"/>
                  </a:lnTo>
                  <a:lnTo>
                    <a:pt x="3360" y="381"/>
                  </a:lnTo>
                  <a:lnTo>
                    <a:pt x="3360" y="381"/>
                  </a:lnTo>
                  <a:lnTo>
                    <a:pt x="3392" y="381"/>
                  </a:lnTo>
                  <a:lnTo>
                    <a:pt x="3392" y="381"/>
                  </a:lnTo>
                  <a:lnTo>
                    <a:pt x="3392" y="381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5" y="413"/>
                  </a:lnTo>
                  <a:lnTo>
                    <a:pt x="3455" y="413"/>
                  </a:lnTo>
                  <a:lnTo>
                    <a:pt x="3455" y="413"/>
                  </a:lnTo>
                  <a:lnTo>
                    <a:pt x="3487" y="444"/>
                  </a:lnTo>
                  <a:lnTo>
                    <a:pt x="3487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50" y="476"/>
                  </a:lnTo>
                  <a:lnTo>
                    <a:pt x="3582" y="476"/>
                  </a:lnTo>
                  <a:close/>
                  <a:moveTo>
                    <a:pt x="4310" y="1110"/>
                  </a:moveTo>
                  <a:cubicBezTo>
                    <a:pt x="4374" y="1205"/>
                    <a:pt x="4501" y="1142"/>
                    <a:pt x="4469" y="1015"/>
                  </a:cubicBezTo>
                  <a:cubicBezTo>
                    <a:pt x="4469" y="1015"/>
                    <a:pt x="4469" y="1015"/>
                    <a:pt x="4469" y="983"/>
                  </a:cubicBezTo>
                  <a:lnTo>
                    <a:pt x="4469" y="983"/>
                  </a:lnTo>
                  <a:lnTo>
                    <a:pt x="4437" y="983"/>
                  </a:lnTo>
                  <a:lnTo>
                    <a:pt x="4437" y="951"/>
                  </a:lnTo>
                  <a:lnTo>
                    <a:pt x="4437" y="951"/>
                  </a:lnTo>
                  <a:lnTo>
                    <a:pt x="4406" y="920"/>
                  </a:lnTo>
                  <a:lnTo>
                    <a:pt x="4406" y="920"/>
                  </a:lnTo>
                  <a:lnTo>
                    <a:pt x="4406" y="920"/>
                  </a:lnTo>
                  <a:lnTo>
                    <a:pt x="4406" y="888"/>
                  </a:lnTo>
                  <a:lnTo>
                    <a:pt x="4374" y="888"/>
                  </a:lnTo>
                  <a:lnTo>
                    <a:pt x="4374" y="888"/>
                  </a:lnTo>
                  <a:lnTo>
                    <a:pt x="4374" y="856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42" y="825"/>
                  </a:lnTo>
                  <a:lnTo>
                    <a:pt x="4310" y="825"/>
                  </a:lnTo>
                  <a:lnTo>
                    <a:pt x="4310" y="793"/>
                  </a:lnTo>
                  <a:lnTo>
                    <a:pt x="4310" y="793"/>
                  </a:lnTo>
                  <a:lnTo>
                    <a:pt x="4279" y="793"/>
                  </a:lnTo>
                  <a:lnTo>
                    <a:pt x="4279" y="761"/>
                  </a:lnTo>
                  <a:lnTo>
                    <a:pt x="4279" y="761"/>
                  </a:lnTo>
                  <a:lnTo>
                    <a:pt x="4247" y="761"/>
                  </a:lnTo>
                  <a:lnTo>
                    <a:pt x="4247" y="730"/>
                  </a:lnTo>
                  <a:lnTo>
                    <a:pt x="4247" y="730"/>
                  </a:lnTo>
                  <a:lnTo>
                    <a:pt x="4215" y="730"/>
                  </a:lnTo>
                  <a:lnTo>
                    <a:pt x="4215" y="698"/>
                  </a:lnTo>
                  <a:lnTo>
                    <a:pt x="4215" y="698"/>
                  </a:lnTo>
                  <a:lnTo>
                    <a:pt x="4184" y="698"/>
                  </a:lnTo>
                  <a:lnTo>
                    <a:pt x="4184" y="666"/>
                  </a:lnTo>
                  <a:lnTo>
                    <a:pt x="4184" y="666"/>
                  </a:lnTo>
                  <a:cubicBezTo>
                    <a:pt x="4152" y="635"/>
                    <a:pt x="4089" y="635"/>
                    <a:pt x="4057" y="666"/>
                  </a:cubicBezTo>
                  <a:cubicBezTo>
                    <a:pt x="3994" y="698"/>
                    <a:pt x="3994" y="793"/>
                    <a:pt x="4057" y="825"/>
                  </a:cubicBezTo>
                  <a:lnTo>
                    <a:pt x="4057" y="825"/>
                  </a:lnTo>
                  <a:lnTo>
                    <a:pt x="4057" y="825"/>
                  </a:lnTo>
                  <a:lnTo>
                    <a:pt x="4057" y="856"/>
                  </a:lnTo>
                  <a:lnTo>
                    <a:pt x="4089" y="856"/>
                  </a:lnTo>
                  <a:lnTo>
                    <a:pt x="4089" y="856"/>
                  </a:lnTo>
                  <a:lnTo>
                    <a:pt x="4089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52" y="920"/>
                  </a:lnTo>
                  <a:lnTo>
                    <a:pt x="4152" y="920"/>
                  </a:lnTo>
                  <a:lnTo>
                    <a:pt x="4152" y="920"/>
                  </a:lnTo>
                  <a:lnTo>
                    <a:pt x="4152" y="951"/>
                  </a:lnTo>
                  <a:lnTo>
                    <a:pt x="4184" y="951"/>
                  </a:lnTo>
                  <a:lnTo>
                    <a:pt x="4184" y="951"/>
                  </a:lnTo>
                  <a:lnTo>
                    <a:pt x="4184" y="983"/>
                  </a:lnTo>
                  <a:lnTo>
                    <a:pt x="4215" y="983"/>
                  </a:lnTo>
                  <a:lnTo>
                    <a:pt x="4215" y="983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47" y="1015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47" y="1046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279" y="1078"/>
                  </a:lnTo>
                  <a:lnTo>
                    <a:pt x="4310" y="1110"/>
                  </a:lnTo>
                  <a:close/>
                  <a:moveTo>
                    <a:pt x="4691" y="1965"/>
                  </a:moveTo>
                  <a:cubicBezTo>
                    <a:pt x="4722" y="2092"/>
                    <a:pt x="4881" y="2060"/>
                    <a:pt x="4913" y="1965"/>
                  </a:cubicBezTo>
                  <a:cubicBezTo>
                    <a:pt x="4913" y="1934"/>
                    <a:pt x="4913" y="1934"/>
                    <a:pt x="4881" y="1934"/>
                  </a:cubicBezTo>
                  <a:lnTo>
                    <a:pt x="4881" y="1934"/>
                  </a:lnTo>
                  <a:lnTo>
                    <a:pt x="4881" y="1902"/>
                  </a:lnTo>
                  <a:lnTo>
                    <a:pt x="4881" y="1902"/>
                  </a:lnTo>
                  <a:lnTo>
                    <a:pt x="4881" y="1870"/>
                  </a:lnTo>
                  <a:lnTo>
                    <a:pt x="4881" y="1870"/>
                  </a:lnTo>
                  <a:lnTo>
                    <a:pt x="4881" y="1839"/>
                  </a:lnTo>
                  <a:lnTo>
                    <a:pt x="4881" y="1839"/>
                  </a:lnTo>
                  <a:lnTo>
                    <a:pt x="4881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49" y="1744"/>
                  </a:lnTo>
                  <a:lnTo>
                    <a:pt x="4849" y="1712"/>
                  </a:lnTo>
                  <a:lnTo>
                    <a:pt x="4849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817" y="1649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786" y="1585"/>
                  </a:lnTo>
                  <a:lnTo>
                    <a:pt x="4786" y="1585"/>
                  </a:lnTo>
                  <a:lnTo>
                    <a:pt x="4786" y="1553"/>
                  </a:lnTo>
                  <a:lnTo>
                    <a:pt x="4786" y="1553"/>
                  </a:lnTo>
                  <a:lnTo>
                    <a:pt x="4786" y="1553"/>
                  </a:lnTo>
                  <a:lnTo>
                    <a:pt x="4786" y="1522"/>
                  </a:lnTo>
                  <a:cubicBezTo>
                    <a:pt x="4722" y="1427"/>
                    <a:pt x="4596" y="1458"/>
                    <a:pt x="4564" y="1585"/>
                  </a:cubicBezTo>
                  <a:cubicBezTo>
                    <a:pt x="4564" y="1585"/>
                    <a:pt x="4596" y="1585"/>
                    <a:pt x="4596" y="1617"/>
                  </a:cubicBezTo>
                  <a:lnTo>
                    <a:pt x="4596" y="1617"/>
                  </a:lnTo>
                  <a:lnTo>
                    <a:pt x="4596" y="1617"/>
                  </a:lnTo>
                  <a:lnTo>
                    <a:pt x="4596" y="1649"/>
                  </a:lnTo>
                  <a:lnTo>
                    <a:pt x="4596" y="1649"/>
                  </a:lnTo>
                  <a:lnTo>
                    <a:pt x="4596" y="1680"/>
                  </a:lnTo>
                  <a:lnTo>
                    <a:pt x="4627" y="1680"/>
                  </a:lnTo>
                  <a:lnTo>
                    <a:pt x="4627" y="1680"/>
                  </a:lnTo>
                  <a:lnTo>
                    <a:pt x="4627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59" y="1775"/>
                  </a:lnTo>
                  <a:lnTo>
                    <a:pt x="4659" y="1775"/>
                  </a:lnTo>
                  <a:lnTo>
                    <a:pt x="4659" y="1807"/>
                  </a:lnTo>
                  <a:lnTo>
                    <a:pt x="4659" y="1807"/>
                  </a:lnTo>
                  <a:lnTo>
                    <a:pt x="4659" y="1839"/>
                  </a:lnTo>
                  <a:lnTo>
                    <a:pt x="4659" y="1839"/>
                  </a:lnTo>
                  <a:lnTo>
                    <a:pt x="4659" y="1870"/>
                  </a:lnTo>
                  <a:lnTo>
                    <a:pt x="4691" y="1870"/>
                  </a:lnTo>
                  <a:lnTo>
                    <a:pt x="4691" y="1870"/>
                  </a:lnTo>
                  <a:lnTo>
                    <a:pt x="4691" y="1902"/>
                  </a:lnTo>
                  <a:lnTo>
                    <a:pt x="4691" y="1902"/>
                  </a:lnTo>
                  <a:lnTo>
                    <a:pt x="4691" y="1934"/>
                  </a:lnTo>
                  <a:lnTo>
                    <a:pt x="4691" y="1934"/>
                  </a:lnTo>
                  <a:lnTo>
                    <a:pt x="4691" y="1965"/>
                  </a:lnTo>
                  <a:lnTo>
                    <a:pt x="4691" y="1965"/>
                  </a:lnTo>
                  <a:close/>
                  <a:moveTo>
                    <a:pt x="4722" y="2916"/>
                  </a:moveTo>
                  <a:cubicBezTo>
                    <a:pt x="4691" y="3043"/>
                    <a:pt x="4849" y="3106"/>
                    <a:pt x="4881" y="3011"/>
                  </a:cubicBezTo>
                  <a:cubicBezTo>
                    <a:pt x="4913" y="2979"/>
                    <a:pt x="4913" y="2979"/>
                    <a:pt x="4913" y="2979"/>
                  </a:cubicBezTo>
                  <a:lnTo>
                    <a:pt x="4913" y="2948"/>
                  </a:lnTo>
                  <a:lnTo>
                    <a:pt x="4913" y="2948"/>
                  </a:lnTo>
                  <a:lnTo>
                    <a:pt x="4913" y="2916"/>
                  </a:lnTo>
                  <a:lnTo>
                    <a:pt x="4913" y="2916"/>
                  </a:lnTo>
                  <a:lnTo>
                    <a:pt x="4913" y="2916"/>
                  </a:lnTo>
                  <a:lnTo>
                    <a:pt x="4913" y="2884"/>
                  </a:lnTo>
                  <a:lnTo>
                    <a:pt x="4913" y="2884"/>
                  </a:lnTo>
                  <a:lnTo>
                    <a:pt x="4944" y="2853"/>
                  </a:lnTo>
                  <a:lnTo>
                    <a:pt x="4944" y="2853"/>
                  </a:lnTo>
                  <a:lnTo>
                    <a:pt x="4944" y="2821"/>
                  </a:lnTo>
                  <a:lnTo>
                    <a:pt x="4944" y="2821"/>
                  </a:lnTo>
                  <a:lnTo>
                    <a:pt x="4944" y="2789"/>
                  </a:lnTo>
                  <a:lnTo>
                    <a:pt x="4944" y="2789"/>
                  </a:lnTo>
                  <a:lnTo>
                    <a:pt x="4944" y="2758"/>
                  </a:lnTo>
                  <a:lnTo>
                    <a:pt x="4944" y="2758"/>
                  </a:lnTo>
                  <a:lnTo>
                    <a:pt x="4944" y="2726"/>
                  </a:lnTo>
                  <a:lnTo>
                    <a:pt x="4944" y="2726"/>
                  </a:lnTo>
                  <a:lnTo>
                    <a:pt x="4944" y="2694"/>
                  </a:lnTo>
                  <a:lnTo>
                    <a:pt x="4944" y="2694"/>
                  </a:lnTo>
                  <a:lnTo>
                    <a:pt x="4944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7"/>
                  </a:lnTo>
                  <a:lnTo>
                    <a:pt x="4944" y="2567"/>
                  </a:lnTo>
                  <a:lnTo>
                    <a:pt x="4944" y="2536"/>
                  </a:lnTo>
                  <a:cubicBezTo>
                    <a:pt x="4976" y="2441"/>
                    <a:pt x="4817" y="2409"/>
                    <a:pt x="4786" y="2504"/>
                  </a:cubicBezTo>
                  <a:cubicBezTo>
                    <a:pt x="4754" y="2504"/>
                    <a:pt x="4754" y="2536"/>
                    <a:pt x="4754" y="2536"/>
                  </a:cubicBezTo>
                  <a:lnTo>
                    <a:pt x="4754" y="2567"/>
                  </a:lnTo>
                  <a:lnTo>
                    <a:pt x="4754" y="2567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599"/>
                  </a:lnTo>
                  <a:lnTo>
                    <a:pt x="4754" y="2631"/>
                  </a:lnTo>
                  <a:lnTo>
                    <a:pt x="4754" y="2631"/>
                  </a:lnTo>
                  <a:lnTo>
                    <a:pt x="4754" y="2663"/>
                  </a:lnTo>
                  <a:lnTo>
                    <a:pt x="4754" y="2663"/>
                  </a:lnTo>
                  <a:lnTo>
                    <a:pt x="4754" y="2694"/>
                  </a:lnTo>
                  <a:lnTo>
                    <a:pt x="4754" y="2694"/>
                  </a:lnTo>
                  <a:lnTo>
                    <a:pt x="4754" y="2726"/>
                  </a:lnTo>
                  <a:lnTo>
                    <a:pt x="4754" y="2726"/>
                  </a:lnTo>
                  <a:lnTo>
                    <a:pt x="4754" y="2726"/>
                  </a:lnTo>
                  <a:lnTo>
                    <a:pt x="4754" y="2758"/>
                  </a:lnTo>
                  <a:lnTo>
                    <a:pt x="4754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53"/>
                  </a:lnTo>
                  <a:lnTo>
                    <a:pt x="4722" y="2884"/>
                  </a:lnTo>
                  <a:lnTo>
                    <a:pt x="4722" y="2884"/>
                  </a:lnTo>
                  <a:lnTo>
                    <a:pt x="4722" y="2916"/>
                  </a:lnTo>
                  <a:lnTo>
                    <a:pt x="4722" y="2916"/>
                  </a:lnTo>
                  <a:close/>
                  <a:moveTo>
                    <a:pt x="4342" y="3803"/>
                  </a:moveTo>
                  <a:cubicBezTo>
                    <a:pt x="4279" y="3898"/>
                    <a:pt x="4374" y="3993"/>
                    <a:pt x="4469" y="3930"/>
                  </a:cubicBezTo>
                  <a:cubicBezTo>
                    <a:pt x="4469" y="3930"/>
                    <a:pt x="4501" y="3930"/>
                    <a:pt x="4501" y="3930"/>
                  </a:cubicBezTo>
                  <a:lnTo>
                    <a:pt x="4501" y="3898"/>
                  </a:lnTo>
                  <a:lnTo>
                    <a:pt x="4501" y="3898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67"/>
                  </a:lnTo>
                  <a:lnTo>
                    <a:pt x="4532" y="3835"/>
                  </a:lnTo>
                  <a:lnTo>
                    <a:pt x="4564" y="3835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64" y="3803"/>
                  </a:lnTo>
                  <a:lnTo>
                    <a:pt x="4596" y="3772"/>
                  </a:lnTo>
                  <a:lnTo>
                    <a:pt x="4596" y="3772"/>
                  </a:lnTo>
                  <a:lnTo>
                    <a:pt x="4596" y="3740"/>
                  </a:lnTo>
                  <a:lnTo>
                    <a:pt x="4596" y="3740"/>
                  </a:lnTo>
                  <a:lnTo>
                    <a:pt x="4627" y="3740"/>
                  </a:lnTo>
                  <a:lnTo>
                    <a:pt x="4627" y="3708"/>
                  </a:lnTo>
                  <a:lnTo>
                    <a:pt x="4627" y="3708"/>
                  </a:lnTo>
                  <a:lnTo>
                    <a:pt x="4627" y="3677"/>
                  </a:lnTo>
                  <a:lnTo>
                    <a:pt x="4659" y="3677"/>
                  </a:lnTo>
                  <a:lnTo>
                    <a:pt x="4659" y="3677"/>
                  </a:lnTo>
                  <a:lnTo>
                    <a:pt x="4659" y="3645"/>
                  </a:lnTo>
                  <a:lnTo>
                    <a:pt x="4659" y="3645"/>
                  </a:lnTo>
                  <a:lnTo>
                    <a:pt x="4659" y="3613"/>
                  </a:lnTo>
                  <a:lnTo>
                    <a:pt x="4691" y="3613"/>
                  </a:lnTo>
                  <a:lnTo>
                    <a:pt x="4691" y="3613"/>
                  </a:lnTo>
                  <a:lnTo>
                    <a:pt x="4691" y="3581"/>
                  </a:lnTo>
                  <a:lnTo>
                    <a:pt x="4691" y="3581"/>
                  </a:lnTo>
                  <a:lnTo>
                    <a:pt x="4722" y="3550"/>
                  </a:lnTo>
                  <a:lnTo>
                    <a:pt x="4722" y="3550"/>
                  </a:lnTo>
                  <a:cubicBezTo>
                    <a:pt x="4754" y="3455"/>
                    <a:pt x="4659" y="3360"/>
                    <a:pt x="4564" y="3423"/>
                  </a:cubicBezTo>
                  <a:cubicBezTo>
                    <a:pt x="4532" y="3455"/>
                    <a:pt x="4532" y="3455"/>
                    <a:pt x="4532" y="3455"/>
                  </a:cubicBezTo>
                  <a:lnTo>
                    <a:pt x="4532" y="3486"/>
                  </a:lnTo>
                  <a:lnTo>
                    <a:pt x="4532" y="3486"/>
                  </a:lnTo>
                  <a:lnTo>
                    <a:pt x="4501" y="3486"/>
                  </a:lnTo>
                  <a:lnTo>
                    <a:pt x="4501" y="3518"/>
                  </a:lnTo>
                  <a:lnTo>
                    <a:pt x="4501" y="3518"/>
                  </a:lnTo>
                  <a:lnTo>
                    <a:pt x="4501" y="3518"/>
                  </a:lnTo>
                  <a:lnTo>
                    <a:pt x="4501" y="3550"/>
                  </a:lnTo>
                  <a:lnTo>
                    <a:pt x="4469" y="3550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581"/>
                  </a:lnTo>
                  <a:lnTo>
                    <a:pt x="4469" y="3613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37" y="3645"/>
                  </a:lnTo>
                  <a:lnTo>
                    <a:pt x="4437" y="3645"/>
                  </a:lnTo>
                  <a:lnTo>
                    <a:pt x="4437" y="3677"/>
                  </a:lnTo>
                  <a:lnTo>
                    <a:pt x="4406" y="3677"/>
                  </a:lnTo>
                  <a:lnTo>
                    <a:pt x="4406" y="3677"/>
                  </a:lnTo>
                  <a:lnTo>
                    <a:pt x="4406" y="3708"/>
                  </a:lnTo>
                  <a:lnTo>
                    <a:pt x="4406" y="3708"/>
                  </a:lnTo>
                  <a:lnTo>
                    <a:pt x="4374" y="3708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74" y="3740"/>
                  </a:lnTo>
                  <a:lnTo>
                    <a:pt x="4342" y="3772"/>
                  </a:lnTo>
                  <a:lnTo>
                    <a:pt x="4342" y="3772"/>
                  </a:lnTo>
                  <a:lnTo>
                    <a:pt x="4342" y="3803"/>
                  </a:lnTo>
                  <a:close/>
                  <a:moveTo>
                    <a:pt x="3613" y="4437"/>
                  </a:moveTo>
                  <a:cubicBezTo>
                    <a:pt x="3550" y="4500"/>
                    <a:pt x="3582" y="4627"/>
                    <a:pt x="3708" y="4627"/>
                  </a:cubicBezTo>
                  <a:cubicBezTo>
                    <a:pt x="3708" y="4627"/>
                    <a:pt x="3708" y="4627"/>
                    <a:pt x="3740" y="4627"/>
                  </a:cubicBezTo>
                  <a:lnTo>
                    <a:pt x="3740" y="4595"/>
                  </a:lnTo>
                  <a:lnTo>
                    <a:pt x="3740" y="4595"/>
                  </a:lnTo>
                  <a:lnTo>
                    <a:pt x="3772" y="4595"/>
                  </a:lnTo>
                  <a:lnTo>
                    <a:pt x="3772" y="4595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03" y="4564"/>
                  </a:lnTo>
                  <a:lnTo>
                    <a:pt x="3835" y="4564"/>
                  </a:lnTo>
                  <a:lnTo>
                    <a:pt x="3835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67" y="4532"/>
                  </a:lnTo>
                  <a:lnTo>
                    <a:pt x="3899" y="4500"/>
                  </a:lnTo>
                  <a:lnTo>
                    <a:pt x="3899" y="4500"/>
                  </a:lnTo>
                  <a:lnTo>
                    <a:pt x="3930" y="4500"/>
                  </a:lnTo>
                  <a:lnTo>
                    <a:pt x="3930" y="4469"/>
                  </a:lnTo>
                  <a:lnTo>
                    <a:pt x="3930" y="4469"/>
                  </a:lnTo>
                  <a:lnTo>
                    <a:pt x="3962" y="4469"/>
                  </a:lnTo>
                  <a:lnTo>
                    <a:pt x="3962" y="4469"/>
                  </a:lnTo>
                  <a:lnTo>
                    <a:pt x="3994" y="4437"/>
                  </a:lnTo>
                  <a:lnTo>
                    <a:pt x="3994" y="4437"/>
                  </a:lnTo>
                  <a:lnTo>
                    <a:pt x="3994" y="4437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25" y="4405"/>
                  </a:lnTo>
                  <a:lnTo>
                    <a:pt x="4057" y="4405"/>
                  </a:lnTo>
                  <a:lnTo>
                    <a:pt x="4057" y="4374"/>
                  </a:lnTo>
                  <a:lnTo>
                    <a:pt x="4057" y="4374"/>
                  </a:lnTo>
                  <a:cubicBezTo>
                    <a:pt x="4152" y="4310"/>
                    <a:pt x="4089" y="4184"/>
                    <a:pt x="3994" y="4184"/>
                  </a:cubicBezTo>
                  <a:cubicBezTo>
                    <a:pt x="3962" y="4215"/>
                    <a:pt x="3962" y="4215"/>
                    <a:pt x="3930" y="4215"/>
                  </a:cubicBezTo>
                  <a:lnTo>
                    <a:pt x="3930" y="4215"/>
                  </a:lnTo>
                  <a:lnTo>
                    <a:pt x="3930" y="4247"/>
                  </a:lnTo>
                  <a:lnTo>
                    <a:pt x="3899" y="4247"/>
                  </a:lnTo>
                  <a:lnTo>
                    <a:pt x="3899" y="4247"/>
                  </a:lnTo>
                  <a:lnTo>
                    <a:pt x="3899" y="4247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67" y="4279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35" y="4310"/>
                  </a:lnTo>
                  <a:lnTo>
                    <a:pt x="3803" y="4310"/>
                  </a:lnTo>
                  <a:lnTo>
                    <a:pt x="3803" y="4342"/>
                  </a:lnTo>
                  <a:lnTo>
                    <a:pt x="3803" y="4342"/>
                  </a:lnTo>
                  <a:lnTo>
                    <a:pt x="3772" y="4342"/>
                  </a:lnTo>
                  <a:lnTo>
                    <a:pt x="3772" y="4342"/>
                  </a:lnTo>
                  <a:lnTo>
                    <a:pt x="3772" y="4374"/>
                  </a:lnTo>
                  <a:lnTo>
                    <a:pt x="3740" y="4374"/>
                  </a:lnTo>
                  <a:lnTo>
                    <a:pt x="3740" y="4374"/>
                  </a:lnTo>
                  <a:lnTo>
                    <a:pt x="3708" y="4374"/>
                  </a:lnTo>
                  <a:lnTo>
                    <a:pt x="3708" y="4405"/>
                  </a:lnTo>
                  <a:lnTo>
                    <a:pt x="3708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77" y="4405"/>
                  </a:lnTo>
                  <a:lnTo>
                    <a:pt x="3645" y="4437"/>
                  </a:lnTo>
                  <a:lnTo>
                    <a:pt x="3645" y="4437"/>
                  </a:lnTo>
                  <a:close/>
                  <a:moveTo>
                    <a:pt x="2726" y="4722"/>
                  </a:moveTo>
                  <a:cubicBezTo>
                    <a:pt x="2599" y="4754"/>
                    <a:pt x="2599" y="4912"/>
                    <a:pt x="2726" y="4944"/>
                  </a:cubicBezTo>
                  <a:cubicBezTo>
                    <a:pt x="2726" y="4944"/>
                    <a:pt x="2726" y="4944"/>
                    <a:pt x="2758" y="4944"/>
                  </a:cubicBezTo>
                  <a:lnTo>
                    <a:pt x="2758" y="4944"/>
                  </a:lnTo>
                  <a:lnTo>
                    <a:pt x="2789" y="4944"/>
                  </a:lnTo>
                  <a:lnTo>
                    <a:pt x="2789" y="4944"/>
                  </a:lnTo>
                  <a:lnTo>
                    <a:pt x="2789" y="4912"/>
                  </a:lnTo>
                  <a:lnTo>
                    <a:pt x="2821" y="4912"/>
                  </a:lnTo>
                  <a:lnTo>
                    <a:pt x="2821" y="4912"/>
                  </a:lnTo>
                  <a:lnTo>
                    <a:pt x="2853" y="4912"/>
                  </a:lnTo>
                  <a:lnTo>
                    <a:pt x="2853" y="4912"/>
                  </a:lnTo>
                  <a:lnTo>
                    <a:pt x="2885" y="4912"/>
                  </a:lnTo>
                  <a:lnTo>
                    <a:pt x="2885" y="4912"/>
                  </a:lnTo>
                  <a:lnTo>
                    <a:pt x="2916" y="4912"/>
                  </a:lnTo>
                  <a:lnTo>
                    <a:pt x="2916" y="4912"/>
                  </a:lnTo>
                  <a:lnTo>
                    <a:pt x="2948" y="4912"/>
                  </a:lnTo>
                  <a:lnTo>
                    <a:pt x="2948" y="4912"/>
                  </a:lnTo>
                  <a:lnTo>
                    <a:pt x="2980" y="4912"/>
                  </a:lnTo>
                  <a:lnTo>
                    <a:pt x="2980" y="4912"/>
                  </a:lnTo>
                  <a:lnTo>
                    <a:pt x="3011" y="4881"/>
                  </a:lnTo>
                  <a:lnTo>
                    <a:pt x="3011" y="4881"/>
                  </a:lnTo>
                  <a:lnTo>
                    <a:pt x="3043" y="4881"/>
                  </a:lnTo>
                  <a:lnTo>
                    <a:pt x="3043" y="4881"/>
                  </a:lnTo>
                  <a:lnTo>
                    <a:pt x="3075" y="4881"/>
                  </a:lnTo>
                  <a:lnTo>
                    <a:pt x="3075" y="4881"/>
                  </a:lnTo>
                  <a:lnTo>
                    <a:pt x="3106" y="4881"/>
                  </a:lnTo>
                  <a:lnTo>
                    <a:pt x="3106" y="4881"/>
                  </a:lnTo>
                  <a:lnTo>
                    <a:pt x="3138" y="4849"/>
                  </a:lnTo>
                  <a:lnTo>
                    <a:pt x="3138" y="4849"/>
                  </a:lnTo>
                  <a:lnTo>
                    <a:pt x="3170" y="4849"/>
                  </a:lnTo>
                  <a:cubicBezTo>
                    <a:pt x="3265" y="4817"/>
                    <a:pt x="3265" y="4691"/>
                    <a:pt x="3138" y="4659"/>
                  </a:cubicBezTo>
                  <a:cubicBezTo>
                    <a:pt x="3138" y="4659"/>
                    <a:pt x="3106" y="4659"/>
                    <a:pt x="3106" y="4659"/>
                  </a:cubicBezTo>
                  <a:lnTo>
                    <a:pt x="3075" y="4659"/>
                  </a:lnTo>
                  <a:lnTo>
                    <a:pt x="3075" y="4659"/>
                  </a:lnTo>
                  <a:lnTo>
                    <a:pt x="3075" y="4659"/>
                  </a:lnTo>
                  <a:lnTo>
                    <a:pt x="3043" y="4691"/>
                  </a:lnTo>
                  <a:lnTo>
                    <a:pt x="3043" y="4691"/>
                  </a:lnTo>
                  <a:lnTo>
                    <a:pt x="3011" y="4691"/>
                  </a:lnTo>
                  <a:lnTo>
                    <a:pt x="3011" y="4691"/>
                  </a:lnTo>
                  <a:lnTo>
                    <a:pt x="2980" y="4691"/>
                  </a:lnTo>
                  <a:lnTo>
                    <a:pt x="2980" y="4691"/>
                  </a:lnTo>
                  <a:lnTo>
                    <a:pt x="2980" y="4691"/>
                  </a:lnTo>
                  <a:lnTo>
                    <a:pt x="2948" y="4691"/>
                  </a:lnTo>
                  <a:lnTo>
                    <a:pt x="2948" y="4691"/>
                  </a:lnTo>
                  <a:lnTo>
                    <a:pt x="2916" y="4722"/>
                  </a:lnTo>
                  <a:lnTo>
                    <a:pt x="2916" y="4722"/>
                  </a:lnTo>
                  <a:lnTo>
                    <a:pt x="2885" y="4722"/>
                  </a:lnTo>
                  <a:lnTo>
                    <a:pt x="2885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53" y="4722"/>
                  </a:lnTo>
                  <a:lnTo>
                    <a:pt x="2821" y="4722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8" y="4722"/>
                  </a:lnTo>
                  <a:lnTo>
                    <a:pt x="2758" y="4722"/>
                  </a:lnTo>
                  <a:lnTo>
                    <a:pt x="2726" y="4722"/>
                  </a:lnTo>
                  <a:close/>
                  <a:moveTo>
                    <a:pt x="1775" y="4627"/>
                  </a:moveTo>
                  <a:cubicBezTo>
                    <a:pt x="1680" y="4595"/>
                    <a:pt x="1585" y="4754"/>
                    <a:pt x="1680" y="4817"/>
                  </a:cubicBezTo>
                  <a:cubicBezTo>
                    <a:pt x="1712" y="4817"/>
                    <a:pt x="1712" y="4817"/>
                    <a:pt x="1712" y="4817"/>
                  </a:cubicBezTo>
                  <a:lnTo>
                    <a:pt x="1712" y="4817"/>
                  </a:lnTo>
                  <a:lnTo>
                    <a:pt x="1744" y="4817"/>
                  </a:lnTo>
                  <a:lnTo>
                    <a:pt x="1744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49"/>
                  </a:lnTo>
                  <a:lnTo>
                    <a:pt x="1807" y="4849"/>
                  </a:lnTo>
                  <a:lnTo>
                    <a:pt x="1839" y="4849"/>
                  </a:lnTo>
                  <a:lnTo>
                    <a:pt x="1839" y="4881"/>
                  </a:lnTo>
                  <a:lnTo>
                    <a:pt x="1871" y="4881"/>
                  </a:lnTo>
                  <a:lnTo>
                    <a:pt x="1871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34" y="4881"/>
                  </a:lnTo>
                  <a:lnTo>
                    <a:pt x="1934" y="4881"/>
                  </a:lnTo>
                  <a:lnTo>
                    <a:pt x="1966" y="4881"/>
                  </a:lnTo>
                  <a:lnTo>
                    <a:pt x="1966" y="4881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1997" y="4912"/>
                  </a:lnTo>
                  <a:lnTo>
                    <a:pt x="2029" y="4912"/>
                  </a:lnTo>
                  <a:lnTo>
                    <a:pt x="2029" y="4912"/>
                  </a:lnTo>
                  <a:lnTo>
                    <a:pt x="2061" y="4912"/>
                  </a:lnTo>
                  <a:lnTo>
                    <a:pt x="2061" y="4912"/>
                  </a:lnTo>
                  <a:lnTo>
                    <a:pt x="2092" y="4912"/>
                  </a:lnTo>
                  <a:lnTo>
                    <a:pt x="2092" y="4912"/>
                  </a:lnTo>
                  <a:lnTo>
                    <a:pt x="2124" y="4912"/>
                  </a:lnTo>
                  <a:lnTo>
                    <a:pt x="2124" y="4912"/>
                  </a:lnTo>
                  <a:cubicBezTo>
                    <a:pt x="2219" y="4944"/>
                    <a:pt x="2282" y="4786"/>
                    <a:pt x="2187" y="4722"/>
                  </a:cubicBezTo>
                  <a:cubicBezTo>
                    <a:pt x="2156" y="4722"/>
                    <a:pt x="2156" y="4722"/>
                    <a:pt x="2156" y="4722"/>
                  </a:cubicBezTo>
                  <a:lnTo>
                    <a:pt x="2156" y="4722"/>
                  </a:lnTo>
                  <a:lnTo>
                    <a:pt x="2124" y="4722"/>
                  </a:lnTo>
                  <a:lnTo>
                    <a:pt x="2124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92" y="4722"/>
                  </a:lnTo>
                  <a:lnTo>
                    <a:pt x="2061" y="4722"/>
                  </a:lnTo>
                  <a:lnTo>
                    <a:pt x="2061" y="4722"/>
                  </a:lnTo>
                  <a:lnTo>
                    <a:pt x="2029" y="4691"/>
                  </a:lnTo>
                  <a:lnTo>
                    <a:pt x="2029" y="4691"/>
                  </a:lnTo>
                  <a:lnTo>
                    <a:pt x="1997" y="4691"/>
                  </a:lnTo>
                  <a:lnTo>
                    <a:pt x="1997" y="4691"/>
                  </a:lnTo>
                  <a:lnTo>
                    <a:pt x="1966" y="4691"/>
                  </a:lnTo>
                  <a:lnTo>
                    <a:pt x="1966" y="4691"/>
                  </a:lnTo>
                  <a:lnTo>
                    <a:pt x="1966" y="4691"/>
                  </a:lnTo>
                  <a:lnTo>
                    <a:pt x="1934" y="4691"/>
                  </a:lnTo>
                  <a:lnTo>
                    <a:pt x="1934" y="4691"/>
                  </a:lnTo>
                  <a:lnTo>
                    <a:pt x="1902" y="4691"/>
                  </a:lnTo>
                  <a:lnTo>
                    <a:pt x="1902" y="4659"/>
                  </a:lnTo>
                  <a:lnTo>
                    <a:pt x="1902" y="4659"/>
                  </a:lnTo>
                  <a:lnTo>
                    <a:pt x="1871" y="4659"/>
                  </a:lnTo>
                  <a:lnTo>
                    <a:pt x="1871" y="4659"/>
                  </a:lnTo>
                  <a:lnTo>
                    <a:pt x="1839" y="4659"/>
                  </a:lnTo>
                  <a:lnTo>
                    <a:pt x="1839" y="4659"/>
                  </a:lnTo>
                  <a:lnTo>
                    <a:pt x="1807" y="4659"/>
                  </a:lnTo>
                  <a:lnTo>
                    <a:pt x="1807" y="4659"/>
                  </a:lnTo>
                  <a:lnTo>
                    <a:pt x="1807" y="4627"/>
                  </a:lnTo>
                  <a:lnTo>
                    <a:pt x="1775" y="4627"/>
                  </a:lnTo>
                  <a:close/>
                  <a:moveTo>
                    <a:pt x="952" y="4152"/>
                  </a:moveTo>
                  <a:cubicBezTo>
                    <a:pt x="920" y="4120"/>
                    <a:pt x="857" y="4120"/>
                    <a:pt x="825" y="4152"/>
                  </a:cubicBezTo>
                  <a:cubicBezTo>
                    <a:pt x="761" y="4184"/>
                    <a:pt x="761" y="4247"/>
                    <a:pt x="825" y="4310"/>
                  </a:cubicBezTo>
                  <a:lnTo>
                    <a:pt x="825" y="4310"/>
                  </a:lnTo>
                  <a:lnTo>
                    <a:pt x="825" y="4310"/>
                  </a:lnTo>
                  <a:lnTo>
                    <a:pt x="857" y="4342"/>
                  </a:lnTo>
                  <a:lnTo>
                    <a:pt x="857" y="4342"/>
                  </a:lnTo>
                  <a:lnTo>
                    <a:pt x="857" y="4342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920" y="4374"/>
                  </a:lnTo>
                  <a:lnTo>
                    <a:pt x="920" y="4405"/>
                  </a:lnTo>
                  <a:lnTo>
                    <a:pt x="920" y="4405"/>
                  </a:lnTo>
                  <a:lnTo>
                    <a:pt x="952" y="4405"/>
                  </a:lnTo>
                  <a:lnTo>
                    <a:pt x="952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1015" y="4469"/>
                  </a:lnTo>
                  <a:lnTo>
                    <a:pt x="1015" y="4469"/>
                  </a:lnTo>
                  <a:lnTo>
                    <a:pt x="1015" y="4469"/>
                  </a:lnTo>
                  <a:lnTo>
                    <a:pt x="1047" y="4500"/>
                  </a:lnTo>
                  <a:lnTo>
                    <a:pt x="1047" y="4500"/>
                  </a:lnTo>
                  <a:lnTo>
                    <a:pt x="1078" y="4500"/>
                  </a:lnTo>
                  <a:lnTo>
                    <a:pt x="1078" y="4500"/>
                  </a:lnTo>
                  <a:lnTo>
                    <a:pt x="1078" y="4532"/>
                  </a:lnTo>
                  <a:lnTo>
                    <a:pt x="1110" y="4532"/>
                  </a:lnTo>
                  <a:lnTo>
                    <a:pt x="1110" y="4532"/>
                  </a:lnTo>
                  <a:lnTo>
                    <a:pt x="1142" y="4532"/>
                  </a:lnTo>
                  <a:lnTo>
                    <a:pt x="1142" y="4564"/>
                  </a:lnTo>
                  <a:lnTo>
                    <a:pt x="1142" y="4564"/>
                  </a:lnTo>
                  <a:cubicBezTo>
                    <a:pt x="1237" y="4627"/>
                    <a:pt x="1364" y="4500"/>
                    <a:pt x="1300" y="4405"/>
                  </a:cubicBezTo>
                  <a:cubicBezTo>
                    <a:pt x="1268" y="4405"/>
                    <a:pt x="1268" y="4405"/>
                    <a:pt x="1268" y="4405"/>
                  </a:cubicBezTo>
                  <a:lnTo>
                    <a:pt x="1237" y="4374"/>
                  </a:lnTo>
                  <a:lnTo>
                    <a:pt x="1237" y="4374"/>
                  </a:lnTo>
                  <a:lnTo>
                    <a:pt x="1237" y="4374"/>
                  </a:lnTo>
                  <a:lnTo>
                    <a:pt x="1205" y="4374"/>
                  </a:lnTo>
                  <a:lnTo>
                    <a:pt x="1205" y="4342"/>
                  </a:lnTo>
                  <a:lnTo>
                    <a:pt x="1205" y="4342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73" y="4310"/>
                  </a:lnTo>
                  <a:lnTo>
                    <a:pt x="1142" y="4310"/>
                  </a:lnTo>
                  <a:lnTo>
                    <a:pt x="1142" y="4310"/>
                  </a:lnTo>
                  <a:lnTo>
                    <a:pt x="1110" y="4310"/>
                  </a:lnTo>
                  <a:lnTo>
                    <a:pt x="1110" y="4279"/>
                  </a:lnTo>
                  <a:lnTo>
                    <a:pt x="1110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47"/>
                  </a:lnTo>
                  <a:lnTo>
                    <a:pt x="1047" y="4247"/>
                  </a:lnTo>
                  <a:lnTo>
                    <a:pt x="1047" y="4247"/>
                  </a:lnTo>
                  <a:lnTo>
                    <a:pt x="1047" y="4247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1015" y="4215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52" y="4184"/>
                  </a:lnTo>
                  <a:lnTo>
                    <a:pt x="952" y="4152"/>
                  </a:lnTo>
                  <a:close/>
                  <a:moveTo>
                    <a:pt x="413" y="3391"/>
                  </a:moveTo>
                  <a:cubicBezTo>
                    <a:pt x="350" y="3296"/>
                    <a:pt x="223" y="3296"/>
                    <a:pt x="223" y="3391"/>
                  </a:cubicBezTo>
                  <a:cubicBezTo>
                    <a:pt x="191" y="3423"/>
                    <a:pt x="191" y="3455"/>
                    <a:pt x="223" y="3455"/>
                  </a:cubicBezTo>
                  <a:lnTo>
                    <a:pt x="223" y="3455"/>
                  </a:lnTo>
                  <a:lnTo>
                    <a:pt x="223" y="3486"/>
                  </a:lnTo>
                  <a:lnTo>
                    <a:pt x="223" y="3486"/>
                  </a:lnTo>
                  <a:lnTo>
                    <a:pt x="223" y="3518"/>
                  </a:lnTo>
                  <a:lnTo>
                    <a:pt x="254" y="3518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81"/>
                  </a:lnTo>
                  <a:lnTo>
                    <a:pt x="286" y="3581"/>
                  </a:lnTo>
                  <a:lnTo>
                    <a:pt x="286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318" y="3645"/>
                  </a:lnTo>
                  <a:lnTo>
                    <a:pt x="318" y="3677"/>
                  </a:lnTo>
                  <a:lnTo>
                    <a:pt x="318" y="3677"/>
                  </a:lnTo>
                  <a:lnTo>
                    <a:pt x="318" y="3708"/>
                  </a:lnTo>
                  <a:lnTo>
                    <a:pt x="350" y="3708"/>
                  </a:lnTo>
                  <a:lnTo>
                    <a:pt x="350" y="3708"/>
                  </a:lnTo>
                  <a:lnTo>
                    <a:pt x="350" y="3740"/>
                  </a:lnTo>
                  <a:lnTo>
                    <a:pt x="350" y="3740"/>
                  </a:lnTo>
                  <a:lnTo>
                    <a:pt x="381" y="3772"/>
                  </a:lnTo>
                  <a:lnTo>
                    <a:pt x="381" y="3772"/>
                  </a:lnTo>
                  <a:lnTo>
                    <a:pt x="381" y="3772"/>
                  </a:lnTo>
                  <a:lnTo>
                    <a:pt x="381" y="3803"/>
                  </a:lnTo>
                  <a:lnTo>
                    <a:pt x="413" y="3803"/>
                  </a:lnTo>
                  <a:lnTo>
                    <a:pt x="413" y="3835"/>
                  </a:lnTo>
                  <a:lnTo>
                    <a:pt x="413" y="3835"/>
                  </a:lnTo>
                  <a:cubicBezTo>
                    <a:pt x="476" y="3898"/>
                    <a:pt x="571" y="3898"/>
                    <a:pt x="603" y="3803"/>
                  </a:cubicBezTo>
                  <a:cubicBezTo>
                    <a:pt x="603" y="3772"/>
                    <a:pt x="603" y="3740"/>
                    <a:pt x="571" y="3708"/>
                  </a:cubicBezTo>
                  <a:lnTo>
                    <a:pt x="571" y="3708"/>
                  </a:lnTo>
                  <a:lnTo>
                    <a:pt x="571" y="3708"/>
                  </a:lnTo>
                  <a:lnTo>
                    <a:pt x="571" y="3677"/>
                  </a:lnTo>
                  <a:lnTo>
                    <a:pt x="540" y="3677"/>
                  </a:lnTo>
                  <a:lnTo>
                    <a:pt x="540" y="3677"/>
                  </a:lnTo>
                  <a:lnTo>
                    <a:pt x="540" y="3645"/>
                  </a:lnTo>
                  <a:lnTo>
                    <a:pt x="540" y="3645"/>
                  </a:lnTo>
                  <a:lnTo>
                    <a:pt x="540" y="3645"/>
                  </a:lnTo>
                  <a:lnTo>
                    <a:pt x="508" y="3613"/>
                  </a:lnTo>
                  <a:lnTo>
                    <a:pt x="508" y="3613"/>
                  </a:lnTo>
                  <a:lnTo>
                    <a:pt x="508" y="3581"/>
                  </a:lnTo>
                  <a:lnTo>
                    <a:pt x="508" y="3581"/>
                  </a:lnTo>
                  <a:lnTo>
                    <a:pt x="476" y="3581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76" y="3518"/>
                  </a:lnTo>
                  <a:lnTo>
                    <a:pt x="445" y="3518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45" y="3486"/>
                  </a:lnTo>
                  <a:lnTo>
                    <a:pt x="445" y="3455"/>
                  </a:lnTo>
                  <a:lnTo>
                    <a:pt x="413" y="3455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413" y="3423"/>
                  </a:lnTo>
                  <a:lnTo>
                    <a:pt x="413" y="3391"/>
                  </a:lnTo>
                  <a:lnTo>
                    <a:pt x="413" y="3391"/>
                  </a:lnTo>
                  <a:close/>
                  <a:moveTo>
                    <a:pt x="223" y="2441"/>
                  </a:moveTo>
                  <a:cubicBezTo>
                    <a:pt x="223" y="2346"/>
                    <a:pt x="64" y="2314"/>
                    <a:pt x="1" y="2409"/>
                  </a:cubicBezTo>
                  <a:cubicBezTo>
                    <a:pt x="1" y="2409"/>
                    <a:pt x="1" y="2441"/>
                    <a:pt x="1" y="2441"/>
                  </a:cubicBezTo>
                  <a:lnTo>
                    <a:pt x="1" y="2472"/>
                  </a:lnTo>
                  <a:lnTo>
                    <a:pt x="1" y="2472"/>
                  </a:lnTo>
                  <a:lnTo>
                    <a:pt x="1" y="2504"/>
                  </a:lnTo>
                  <a:lnTo>
                    <a:pt x="1" y="2504"/>
                  </a:lnTo>
                  <a:lnTo>
                    <a:pt x="1" y="2536"/>
                  </a:lnTo>
                  <a:lnTo>
                    <a:pt x="1" y="2536"/>
                  </a:lnTo>
                  <a:lnTo>
                    <a:pt x="1" y="2567"/>
                  </a:lnTo>
                  <a:lnTo>
                    <a:pt x="1" y="2567"/>
                  </a:lnTo>
                  <a:lnTo>
                    <a:pt x="1" y="2599"/>
                  </a:lnTo>
                  <a:lnTo>
                    <a:pt x="1" y="2599"/>
                  </a:lnTo>
                  <a:lnTo>
                    <a:pt x="1" y="2631"/>
                  </a:lnTo>
                  <a:lnTo>
                    <a:pt x="1" y="2631"/>
                  </a:lnTo>
                  <a:lnTo>
                    <a:pt x="1" y="2663"/>
                  </a:lnTo>
                  <a:lnTo>
                    <a:pt x="1" y="2663"/>
                  </a:lnTo>
                  <a:lnTo>
                    <a:pt x="33" y="2694"/>
                  </a:lnTo>
                  <a:lnTo>
                    <a:pt x="33" y="2694"/>
                  </a:lnTo>
                  <a:lnTo>
                    <a:pt x="33" y="2726"/>
                  </a:lnTo>
                  <a:lnTo>
                    <a:pt x="33" y="2726"/>
                  </a:lnTo>
                  <a:lnTo>
                    <a:pt x="33" y="2758"/>
                  </a:lnTo>
                  <a:lnTo>
                    <a:pt x="33" y="2758"/>
                  </a:lnTo>
                  <a:lnTo>
                    <a:pt x="33" y="2789"/>
                  </a:lnTo>
                  <a:lnTo>
                    <a:pt x="33" y="2789"/>
                  </a:lnTo>
                  <a:lnTo>
                    <a:pt x="33" y="2821"/>
                  </a:lnTo>
                  <a:lnTo>
                    <a:pt x="33" y="2821"/>
                  </a:lnTo>
                  <a:lnTo>
                    <a:pt x="33" y="2853"/>
                  </a:lnTo>
                  <a:lnTo>
                    <a:pt x="33" y="2853"/>
                  </a:lnTo>
                  <a:lnTo>
                    <a:pt x="33" y="2853"/>
                  </a:lnTo>
                  <a:cubicBezTo>
                    <a:pt x="64" y="2948"/>
                    <a:pt x="159" y="2979"/>
                    <a:pt x="223" y="2916"/>
                  </a:cubicBezTo>
                  <a:cubicBezTo>
                    <a:pt x="223" y="2884"/>
                    <a:pt x="254" y="2853"/>
                    <a:pt x="223" y="2821"/>
                  </a:cubicBezTo>
                  <a:lnTo>
                    <a:pt x="223" y="2821"/>
                  </a:lnTo>
                  <a:lnTo>
                    <a:pt x="223" y="2821"/>
                  </a:lnTo>
                  <a:lnTo>
                    <a:pt x="223" y="2789"/>
                  </a:lnTo>
                  <a:lnTo>
                    <a:pt x="223" y="2789"/>
                  </a:lnTo>
                  <a:lnTo>
                    <a:pt x="223" y="2758"/>
                  </a:lnTo>
                  <a:lnTo>
                    <a:pt x="223" y="2758"/>
                  </a:lnTo>
                  <a:lnTo>
                    <a:pt x="223" y="2758"/>
                  </a:lnTo>
                  <a:lnTo>
                    <a:pt x="223" y="2726"/>
                  </a:lnTo>
                  <a:lnTo>
                    <a:pt x="223" y="2726"/>
                  </a:lnTo>
                  <a:lnTo>
                    <a:pt x="223" y="2694"/>
                  </a:lnTo>
                  <a:lnTo>
                    <a:pt x="223" y="2694"/>
                  </a:lnTo>
                  <a:lnTo>
                    <a:pt x="223" y="2663"/>
                  </a:lnTo>
                  <a:lnTo>
                    <a:pt x="223" y="2663"/>
                  </a:lnTo>
                  <a:lnTo>
                    <a:pt x="223" y="2631"/>
                  </a:lnTo>
                  <a:lnTo>
                    <a:pt x="223" y="2631"/>
                  </a:lnTo>
                  <a:lnTo>
                    <a:pt x="223" y="2599"/>
                  </a:lnTo>
                  <a:lnTo>
                    <a:pt x="223" y="2599"/>
                  </a:lnTo>
                  <a:lnTo>
                    <a:pt x="223" y="2567"/>
                  </a:lnTo>
                  <a:lnTo>
                    <a:pt x="223" y="2567"/>
                  </a:lnTo>
                  <a:lnTo>
                    <a:pt x="223" y="2567"/>
                  </a:lnTo>
                  <a:lnTo>
                    <a:pt x="223" y="2536"/>
                  </a:lnTo>
                  <a:lnTo>
                    <a:pt x="223" y="2536"/>
                  </a:lnTo>
                  <a:lnTo>
                    <a:pt x="223" y="2504"/>
                  </a:lnTo>
                  <a:lnTo>
                    <a:pt x="223" y="2504"/>
                  </a:lnTo>
                  <a:lnTo>
                    <a:pt x="223" y="2472"/>
                  </a:lnTo>
                  <a:lnTo>
                    <a:pt x="223" y="2472"/>
                  </a:lnTo>
                  <a:close/>
                  <a:moveTo>
                    <a:pt x="413" y="1522"/>
                  </a:moveTo>
                  <a:cubicBezTo>
                    <a:pt x="445" y="1490"/>
                    <a:pt x="445" y="1458"/>
                    <a:pt x="413" y="1427"/>
                  </a:cubicBezTo>
                  <a:cubicBezTo>
                    <a:pt x="381" y="1363"/>
                    <a:pt x="254" y="1363"/>
                    <a:pt x="223" y="1427"/>
                  </a:cubicBezTo>
                  <a:lnTo>
                    <a:pt x="223" y="1458"/>
                  </a:lnTo>
                  <a:lnTo>
                    <a:pt x="223" y="1458"/>
                  </a:lnTo>
                  <a:lnTo>
                    <a:pt x="223" y="1458"/>
                  </a:lnTo>
                  <a:lnTo>
                    <a:pt x="223" y="1490"/>
                  </a:lnTo>
                  <a:lnTo>
                    <a:pt x="223" y="1490"/>
                  </a:lnTo>
                  <a:lnTo>
                    <a:pt x="191" y="1522"/>
                  </a:lnTo>
                  <a:lnTo>
                    <a:pt x="191" y="1522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617"/>
                  </a:lnTo>
                  <a:lnTo>
                    <a:pt x="159" y="1617"/>
                  </a:lnTo>
                  <a:lnTo>
                    <a:pt x="159" y="1649"/>
                  </a:lnTo>
                  <a:lnTo>
                    <a:pt x="159" y="1649"/>
                  </a:lnTo>
                  <a:lnTo>
                    <a:pt x="128" y="1680"/>
                  </a:lnTo>
                  <a:lnTo>
                    <a:pt x="128" y="1680"/>
                  </a:lnTo>
                  <a:lnTo>
                    <a:pt x="128" y="1712"/>
                  </a:lnTo>
                  <a:lnTo>
                    <a:pt x="128" y="1712"/>
                  </a:lnTo>
                  <a:lnTo>
                    <a:pt x="128" y="1712"/>
                  </a:lnTo>
                  <a:lnTo>
                    <a:pt x="128" y="1744"/>
                  </a:lnTo>
                  <a:lnTo>
                    <a:pt x="128" y="1744"/>
                  </a:lnTo>
                  <a:lnTo>
                    <a:pt x="96" y="1775"/>
                  </a:lnTo>
                  <a:lnTo>
                    <a:pt x="96" y="1775"/>
                  </a:lnTo>
                  <a:lnTo>
                    <a:pt x="96" y="1807"/>
                  </a:lnTo>
                  <a:lnTo>
                    <a:pt x="96" y="1807"/>
                  </a:lnTo>
                  <a:lnTo>
                    <a:pt x="96" y="1839"/>
                  </a:lnTo>
                  <a:lnTo>
                    <a:pt x="96" y="1839"/>
                  </a:lnTo>
                  <a:cubicBezTo>
                    <a:pt x="64" y="1934"/>
                    <a:pt x="191" y="1997"/>
                    <a:pt x="254" y="1934"/>
                  </a:cubicBezTo>
                  <a:cubicBezTo>
                    <a:pt x="286" y="1902"/>
                    <a:pt x="286" y="1902"/>
                    <a:pt x="286" y="1870"/>
                  </a:cubicBezTo>
                  <a:lnTo>
                    <a:pt x="286" y="1870"/>
                  </a:lnTo>
                  <a:lnTo>
                    <a:pt x="286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318" y="1839"/>
                  </a:lnTo>
                  <a:lnTo>
                    <a:pt x="318" y="1807"/>
                  </a:lnTo>
                  <a:lnTo>
                    <a:pt x="318" y="1807"/>
                  </a:lnTo>
                  <a:lnTo>
                    <a:pt x="318" y="1775"/>
                  </a:lnTo>
                  <a:lnTo>
                    <a:pt x="318" y="1775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18" y="1744"/>
                  </a:lnTo>
                  <a:lnTo>
                    <a:pt x="350" y="1712"/>
                  </a:lnTo>
                  <a:lnTo>
                    <a:pt x="350" y="1712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80"/>
                  </a:lnTo>
                  <a:lnTo>
                    <a:pt x="350" y="1649"/>
                  </a:lnTo>
                  <a:lnTo>
                    <a:pt x="381" y="1649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617"/>
                  </a:lnTo>
                  <a:lnTo>
                    <a:pt x="381" y="1585"/>
                  </a:lnTo>
                  <a:lnTo>
                    <a:pt x="381" y="1585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53"/>
                  </a:lnTo>
                  <a:lnTo>
                    <a:pt x="413" y="1522"/>
                  </a:lnTo>
                  <a:close/>
                  <a:moveTo>
                    <a:pt x="983" y="761"/>
                  </a:moveTo>
                  <a:cubicBezTo>
                    <a:pt x="1078" y="698"/>
                    <a:pt x="1015" y="571"/>
                    <a:pt x="888" y="603"/>
                  </a:cubicBezTo>
                  <a:cubicBezTo>
                    <a:pt x="888" y="603"/>
                    <a:pt x="857" y="603"/>
                    <a:pt x="857" y="603"/>
                  </a:cubicBezTo>
                  <a:lnTo>
                    <a:pt x="857" y="603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825" y="635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93" y="666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61" y="698"/>
                  </a:lnTo>
                  <a:lnTo>
                    <a:pt x="730" y="730"/>
                  </a:lnTo>
                  <a:lnTo>
                    <a:pt x="730" y="730"/>
                  </a:lnTo>
                  <a:lnTo>
                    <a:pt x="730" y="730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98" y="761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66" y="793"/>
                  </a:lnTo>
                  <a:lnTo>
                    <a:pt x="635" y="825"/>
                  </a:lnTo>
                  <a:lnTo>
                    <a:pt x="635" y="825"/>
                  </a:lnTo>
                  <a:lnTo>
                    <a:pt x="635" y="825"/>
                  </a:lnTo>
                  <a:lnTo>
                    <a:pt x="635" y="856"/>
                  </a:lnTo>
                  <a:lnTo>
                    <a:pt x="603" y="856"/>
                  </a:lnTo>
                  <a:lnTo>
                    <a:pt x="603" y="856"/>
                  </a:lnTo>
                  <a:lnTo>
                    <a:pt x="603" y="888"/>
                  </a:lnTo>
                  <a:lnTo>
                    <a:pt x="571" y="888"/>
                  </a:lnTo>
                  <a:lnTo>
                    <a:pt x="571" y="920"/>
                  </a:lnTo>
                  <a:lnTo>
                    <a:pt x="571" y="920"/>
                  </a:lnTo>
                  <a:cubicBezTo>
                    <a:pt x="540" y="951"/>
                    <a:pt x="540" y="983"/>
                    <a:pt x="540" y="1015"/>
                  </a:cubicBezTo>
                  <a:cubicBezTo>
                    <a:pt x="571" y="1078"/>
                    <a:pt x="666" y="1078"/>
                    <a:pt x="730" y="1046"/>
                  </a:cubicBezTo>
                  <a:lnTo>
                    <a:pt x="730" y="1046"/>
                  </a:lnTo>
                  <a:lnTo>
                    <a:pt x="730" y="1015"/>
                  </a:lnTo>
                  <a:lnTo>
                    <a:pt x="730" y="1015"/>
                  </a:lnTo>
                  <a:lnTo>
                    <a:pt x="761" y="1015"/>
                  </a:lnTo>
                  <a:lnTo>
                    <a:pt x="761" y="983"/>
                  </a:lnTo>
                  <a:lnTo>
                    <a:pt x="761" y="983"/>
                  </a:lnTo>
                  <a:lnTo>
                    <a:pt x="793" y="983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793" y="951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25" y="920"/>
                  </a:lnTo>
                  <a:lnTo>
                    <a:pt x="857" y="888"/>
                  </a:lnTo>
                  <a:lnTo>
                    <a:pt x="857" y="888"/>
                  </a:lnTo>
                  <a:lnTo>
                    <a:pt x="857" y="888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888" y="856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20" y="825"/>
                  </a:lnTo>
                  <a:lnTo>
                    <a:pt x="952" y="793"/>
                  </a:lnTo>
                  <a:lnTo>
                    <a:pt x="952" y="793"/>
                  </a:lnTo>
                  <a:lnTo>
                    <a:pt x="952" y="793"/>
                  </a:lnTo>
                  <a:lnTo>
                    <a:pt x="983" y="761"/>
                  </a:lnTo>
                  <a:lnTo>
                    <a:pt x="983" y="761"/>
                  </a:lnTo>
                  <a:close/>
                  <a:moveTo>
                    <a:pt x="1807" y="286"/>
                  </a:moveTo>
                  <a:cubicBezTo>
                    <a:pt x="1934" y="254"/>
                    <a:pt x="1902" y="128"/>
                    <a:pt x="1807" y="96"/>
                  </a:cubicBezTo>
                  <a:cubicBezTo>
                    <a:pt x="1775" y="96"/>
                    <a:pt x="1775" y="96"/>
                    <a:pt x="1775" y="96"/>
                  </a:cubicBezTo>
                  <a:lnTo>
                    <a:pt x="1744" y="96"/>
                  </a:lnTo>
                  <a:lnTo>
                    <a:pt x="1744" y="128"/>
                  </a:lnTo>
                  <a:lnTo>
                    <a:pt x="1712" y="128"/>
                  </a:lnTo>
                  <a:lnTo>
                    <a:pt x="1712" y="128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49" y="128"/>
                  </a:lnTo>
                  <a:lnTo>
                    <a:pt x="1649" y="159"/>
                  </a:lnTo>
                  <a:lnTo>
                    <a:pt x="1649" y="159"/>
                  </a:lnTo>
                  <a:lnTo>
                    <a:pt x="1617" y="159"/>
                  </a:lnTo>
                  <a:lnTo>
                    <a:pt x="1617" y="159"/>
                  </a:lnTo>
                  <a:lnTo>
                    <a:pt x="1585" y="159"/>
                  </a:lnTo>
                  <a:lnTo>
                    <a:pt x="1585" y="159"/>
                  </a:lnTo>
                  <a:lnTo>
                    <a:pt x="1554" y="191"/>
                  </a:lnTo>
                  <a:lnTo>
                    <a:pt x="1554" y="191"/>
                  </a:lnTo>
                  <a:lnTo>
                    <a:pt x="1522" y="191"/>
                  </a:lnTo>
                  <a:lnTo>
                    <a:pt x="1522" y="191"/>
                  </a:lnTo>
                  <a:lnTo>
                    <a:pt x="1490" y="191"/>
                  </a:lnTo>
                  <a:lnTo>
                    <a:pt x="1490" y="223"/>
                  </a:lnTo>
                  <a:lnTo>
                    <a:pt x="1490" y="223"/>
                  </a:lnTo>
                  <a:lnTo>
                    <a:pt x="1459" y="223"/>
                  </a:lnTo>
                  <a:lnTo>
                    <a:pt x="1459" y="223"/>
                  </a:lnTo>
                  <a:lnTo>
                    <a:pt x="1427" y="223"/>
                  </a:lnTo>
                  <a:lnTo>
                    <a:pt x="1427" y="223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95" y="254"/>
                  </a:lnTo>
                  <a:lnTo>
                    <a:pt x="1364" y="254"/>
                  </a:lnTo>
                  <a:cubicBezTo>
                    <a:pt x="1268" y="318"/>
                    <a:pt x="1332" y="444"/>
                    <a:pt x="1427" y="444"/>
                  </a:cubicBezTo>
                  <a:cubicBezTo>
                    <a:pt x="1427" y="444"/>
                    <a:pt x="1459" y="444"/>
                    <a:pt x="1459" y="444"/>
                  </a:cubicBezTo>
                  <a:lnTo>
                    <a:pt x="1459" y="444"/>
                  </a:lnTo>
                  <a:lnTo>
                    <a:pt x="1490" y="444"/>
                  </a:lnTo>
                  <a:lnTo>
                    <a:pt x="1490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22" y="413"/>
                  </a:lnTo>
                  <a:lnTo>
                    <a:pt x="1554" y="413"/>
                  </a:lnTo>
                  <a:lnTo>
                    <a:pt x="1554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585" y="381"/>
                  </a:lnTo>
                  <a:lnTo>
                    <a:pt x="1617" y="381"/>
                  </a:lnTo>
                  <a:lnTo>
                    <a:pt x="1617" y="381"/>
                  </a:lnTo>
                  <a:lnTo>
                    <a:pt x="1649" y="349"/>
                  </a:lnTo>
                  <a:lnTo>
                    <a:pt x="1649" y="349"/>
                  </a:lnTo>
                  <a:lnTo>
                    <a:pt x="1649" y="349"/>
                  </a:lnTo>
                  <a:lnTo>
                    <a:pt x="1680" y="349"/>
                  </a:lnTo>
                  <a:lnTo>
                    <a:pt x="1680" y="349"/>
                  </a:lnTo>
                  <a:lnTo>
                    <a:pt x="1712" y="349"/>
                  </a:lnTo>
                  <a:lnTo>
                    <a:pt x="1712" y="318"/>
                  </a:lnTo>
                  <a:lnTo>
                    <a:pt x="1744" y="318"/>
                  </a:lnTo>
                  <a:lnTo>
                    <a:pt x="1744" y="318"/>
                  </a:lnTo>
                  <a:lnTo>
                    <a:pt x="1744" y="318"/>
                  </a:lnTo>
                  <a:lnTo>
                    <a:pt x="1775" y="318"/>
                  </a:lnTo>
                  <a:lnTo>
                    <a:pt x="1775" y="318"/>
                  </a:lnTo>
                  <a:lnTo>
                    <a:pt x="1807" y="318"/>
                  </a:lnTo>
                  <a:lnTo>
                    <a:pt x="1807" y="318"/>
                  </a:lnTo>
                  <a:close/>
                  <a:moveTo>
                    <a:pt x="2282" y="1"/>
                  </a:moveTo>
                  <a:cubicBezTo>
                    <a:pt x="2187" y="32"/>
                    <a:pt x="2156" y="128"/>
                    <a:pt x="2219" y="191"/>
                  </a:cubicBezTo>
                  <a:cubicBezTo>
                    <a:pt x="2251" y="191"/>
                    <a:pt x="2251" y="223"/>
                    <a:pt x="2282" y="223"/>
                  </a:cubicBezTo>
                  <a:lnTo>
                    <a:pt x="2314" y="223"/>
                  </a:lnTo>
                  <a:lnTo>
                    <a:pt x="2314" y="223"/>
                  </a:lnTo>
                  <a:lnTo>
                    <a:pt x="2346" y="191"/>
                  </a:lnTo>
                  <a:lnTo>
                    <a:pt x="2346" y="191"/>
                  </a:lnTo>
                  <a:lnTo>
                    <a:pt x="2378" y="191"/>
                  </a:lnTo>
                  <a:lnTo>
                    <a:pt x="2378" y="191"/>
                  </a:lnTo>
                  <a:lnTo>
                    <a:pt x="2378" y="191"/>
                  </a:lnTo>
                  <a:lnTo>
                    <a:pt x="2409" y="191"/>
                  </a:lnTo>
                  <a:lnTo>
                    <a:pt x="2409" y="191"/>
                  </a:lnTo>
                  <a:lnTo>
                    <a:pt x="2441" y="191"/>
                  </a:lnTo>
                  <a:lnTo>
                    <a:pt x="2441" y="191"/>
                  </a:lnTo>
                  <a:lnTo>
                    <a:pt x="2473" y="191"/>
                  </a:lnTo>
                  <a:lnTo>
                    <a:pt x="2473" y="191"/>
                  </a:lnTo>
                  <a:lnTo>
                    <a:pt x="2504" y="191"/>
                  </a:lnTo>
                  <a:lnTo>
                    <a:pt x="2504" y="191"/>
                  </a:lnTo>
                  <a:lnTo>
                    <a:pt x="2536" y="191"/>
                  </a:lnTo>
                  <a:lnTo>
                    <a:pt x="2536" y="191"/>
                  </a:lnTo>
                  <a:lnTo>
                    <a:pt x="2536" y="191"/>
                  </a:lnTo>
                  <a:lnTo>
                    <a:pt x="2568" y="191"/>
                  </a:lnTo>
                  <a:lnTo>
                    <a:pt x="2568" y="191"/>
                  </a:lnTo>
                  <a:lnTo>
                    <a:pt x="2599" y="191"/>
                  </a:lnTo>
                  <a:lnTo>
                    <a:pt x="2599" y="191"/>
                  </a:lnTo>
                  <a:lnTo>
                    <a:pt x="2631" y="191"/>
                  </a:lnTo>
                  <a:lnTo>
                    <a:pt x="2631" y="191"/>
                  </a:lnTo>
                  <a:lnTo>
                    <a:pt x="2663" y="191"/>
                  </a:lnTo>
                  <a:lnTo>
                    <a:pt x="2663" y="223"/>
                  </a:lnTo>
                  <a:lnTo>
                    <a:pt x="2663" y="223"/>
                  </a:lnTo>
                  <a:cubicBezTo>
                    <a:pt x="2789" y="223"/>
                    <a:pt x="2821" y="64"/>
                    <a:pt x="2726" y="1"/>
                  </a:cubicBezTo>
                  <a:cubicBezTo>
                    <a:pt x="2694" y="1"/>
                    <a:pt x="2694" y="1"/>
                    <a:pt x="2694" y="1"/>
                  </a:cubicBezTo>
                  <a:lnTo>
                    <a:pt x="2694" y="1"/>
                  </a:lnTo>
                  <a:lnTo>
                    <a:pt x="2663" y="1"/>
                  </a:lnTo>
                  <a:lnTo>
                    <a:pt x="2663" y="1"/>
                  </a:lnTo>
                  <a:lnTo>
                    <a:pt x="2631" y="1"/>
                  </a:lnTo>
                  <a:lnTo>
                    <a:pt x="2631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36" y="1"/>
                  </a:lnTo>
                  <a:lnTo>
                    <a:pt x="2536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3" y="1"/>
                  </a:lnTo>
                  <a:lnTo>
                    <a:pt x="2473" y="1"/>
                  </a:lnTo>
                  <a:lnTo>
                    <a:pt x="2441" y="1"/>
                  </a:lnTo>
                  <a:lnTo>
                    <a:pt x="2441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8" y="1"/>
                  </a:lnTo>
                  <a:lnTo>
                    <a:pt x="2378" y="1"/>
                  </a:lnTo>
                  <a:lnTo>
                    <a:pt x="2346" y="1"/>
                  </a:lnTo>
                  <a:lnTo>
                    <a:pt x="2346" y="1"/>
                  </a:lnTo>
                  <a:lnTo>
                    <a:pt x="2314" y="1"/>
                  </a:lnTo>
                  <a:lnTo>
                    <a:pt x="2314" y="1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82" y="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173075" y="4376500"/>
              <a:ext cx="31700" cy="23800"/>
            </a:xfrm>
            <a:custGeom>
              <a:avLst/>
              <a:gdLst/>
              <a:ahLst/>
              <a:cxnLst/>
              <a:rect l="l" t="t" r="r" b="b"/>
              <a:pathLst>
                <a:path w="1268" h="952" extrusionOk="0">
                  <a:moveTo>
                    <a:pt x="1268" y="96"/>
                  </a:moveTo>
                  <a:lnTo>
                    <a:pt x="1268" y="952"/>
                  </a:lnTo>
                  <a:lnTo>
                    <a:pt x="0" y="952"/>
                  </a:lnTo>
                  <a:lnTo>
                    <a:pt x="0" y="64"/>
                  </a:lnTo>
                  <a:cubicBezTo>
                    <a:pt x="95" y="64"/>
                    <a:pt x="190" y="33"/>
                    <a:pt x="254" y="33"/>
                  </a:cubicBezTo>
                  <a:cubicBezTo>
                    <a:pt x="602" y="1"/>
                    <a:pt x="951" y="33"/>
                    <a:pt x="1268" y="9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101775" y="4409000"/>
              <a:ext cx="34075" cy="37250"/>
            </a:xfrm>
            <a:custGeom>
              <a:avLst/>
              <a:gdLst/>
              <a:ahLst/>
              <a:cxnLst/>
              <a:rect l="l" t="t" r="r" b="b"/>
              <a:pathLst>
                <a:path w="1363" h="1490" extrusionOk="0">
                  <a:moveTo>
                    <a:pt x="634" y="0"/>
                  </a:moveTo>
                  <a:lnTo>
                    <a:pt x="1363" y="412"/>
                  </a:lnTo>
                  <a:lnTo>
                    <a:pt x="729" y="1489"/>
                  </a:lnTo>
                  <a:lnTo>
                    <a:pt x="0" y="1078"/>
                  </a:lnTo>
                  <a:cubicBezTo>
                    <a:pt x="159" y="666"/>
                    <a:pt x="381" y="317"/>
                    <a:pt x="634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240400" y="4411375"/>
              <a:ext cx="34100" cy="37250"/>
            </a:xfrm>
            <a:custGeom>
              <a:avLst/>
              <a:gdLst/>
              <a:ahLst/>
              <a:cxnLst/>
              <a:rect l="l" t="t" r="r" b="b"/>
              <a:pathLst>
                <a:path w="1364" h="1490" extrusionOk="0">
                  <a:moveTo>
                    <a:pt x="761" y="0"/>
                  </a:moveTo>
                  <a:lnTo>
                    <a:pt x="1" y="380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36" y="666"/>
                    <a:pt x="1015" y="317"/>
                    <a:pt x="761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172275" y="4539700"/>
              <a:ext cx="30925" cy="22200"/>
            </a:xfrm>
            <a:custGeom>
              <a:avLst/>
              <a:gdLst/>
              <a:ahLst/>
              <a:cxnLst/>
              <a:rect l="l" t="t" r="r" b="b"/>
              <a:pathLst>
                <a:path w="1237" h="888" extrusionOk="0">
                  <a:moveTo>
                    <a:pt x="1" y="824"/>
                  </a:moveTo>
                  <a:lnTo>
                    <a:pt x="1" y="1"/>
                  </a:lnTo>
                  <a:lnTo>
                    <a:pt x="1236" y="1"/>
                  </a:lnTo>
                  <a:lnTo>
                    <a:pt x="1236" y="824"/>
                  </a:lnTo>
                  <a:cubicBezTo>
                    <a:pt x="1046" y="856"/>
                    <a:pt x="824" y="888"/>
                    <a:pt x="603" y="888"/>
                  </a:cubicBezTo>
                  <a:cubicBezTo>
                    <a:pt x="412" y="888"/>
                    <a:pt x="191" y="856"/>
                    <a:pt x="1" y="82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238825" y="4491375"/>
              <a:ext cx="34875" cy="38050"/>
            </a:xfrm>
            <a:custGeom>
              <a:avLst/>
              <a:gdLst/>
              <a:ahLst/>
              <a:cxnLst/>
              <a:rect l="l" t="t" r="r" b="b"/>
              <a:pathLst>
                <a:path w="1395" h="1522" extrusionOk="0">
                  <a:moveTo>
                    <a:pt x="761" y="1522"/>
                  </a:moveTo>
                  <a:lnTo>
                    <a:pt x="0" y="1078"/>
                  </a:lnTo>
                  <a:lnTo>
                    <a:pt x="634" y="1"/>
                  </a:lnTo>
                  <a:lnTo>
                    <a:pt x="1395" y="444"/>
                  </a:lnTo>
                  <a:cubicBezTo>
                    <a:pt x="1236" y="825"/>
                    <a:pt x="1014" y="1205"/>
                    <a:pt x="761" y="152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100175" y="4488200"/>
              <a:ext cx="32525" cy="37275"/>
            </a:xfrm>
            <a:custGeom>
              <a:avLst/>
              <a:gdLst/>
              <a:ahLst/>
              <a:cxnLst/>
              <a:rect l="l" t="t" r="r" b="b"/>
              <a:pathLst>
                <a:path w="1301" h="1491" extrusionOk="0">
                  <a:moveTo>
                    <a:pt x="571" y="1490"/>
                  </a:moveTo>
                  <a:lnTo>
                    <a:pt x="1300" y="1110"/>
                  </a:lnTo>
                  <a:lnTo>
                    <a:pt x="730" y="1"/>
                  </a:lnTo>
                  <a:lnTo>
                    <a:pt x="1" y="381"/>
                  </a:lnTo>
                  <a:cubicBezTo>
                    <a:pt x="128" y="793"/>
                    <a:pt x="318" y="1173"/>
                    <a:pt x="571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184950" y="4432750"/>
              <a:ext cx="39625" cy="38050"/>
            </a:xfrm>
            <a:custGeom>
              <a:avLst/>
              <a:gdLst/>
              <a:ahLst/>
              <a:cxnLst/>
              <a:rect l="l" t="t" r="r" b="b"/>
              <a:pathLst>
                <a:path w="1585" h="1522" extrusionOk="0">
                  <a:moveTo>
                    <a:pt x="793" y="1078"/>
                  </a:moveTo>
                  <a:cubicBezTo>
                    <a:pt x="951" y="1522"/>
                    <a:pt x="1585" y="1237"/>
                    <a:pt x="1331" y="698"/>
                  </a:cubicBezTo>
                  <a:cubicBezTo>
                    <a:pt x="1205" y="444"/>
                    <a:pt x="856" y="159"/>
                    <a:pt x="824" y="1"/>
                  </a:cubicBezTo>
                  <a:cubicBezTo>
                    <a:pt x="698" y="223"/>
                    <a:pt x="444" y="349"/>
                    <a:pt x="286" y="635"/>
                  </a:cubicBezTo>
                  <a:cubicBezTo>
                    <a:pt x="1" y="1142"/>
                    <a:pt x="603" y="1522"/>
                    <a:pt x="793" y="1046"/>
                  </a:cubicBezTo>
                  <a:cubicBezTo>
                    <a:pt x="761" y="1205"/>
                    <a:pt x="666" y="1332"/>
                    <a:pt x="571" y="1395"/>
                  </a:cubicBezTo>
                  <a:lnTo>
                    <a:pt x="1015" y="1427"/>
                  </a:lnTo>
                  <a:cubicBezTo>
                    <a:pt x="856" y="1300"/>
                    <a:pt x="824" y="1205"/>
                    <a:pt x="793" y="1078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151675" y="4468400"/>
              <a:ext cx="38050" cy="38050"/>
            </a:xfrm>
            <a:custGeom>
              <a:avLst/>
              <a:gdLst/>
              <a:ahLst/>
              <a:cxnLst/>
              <a:rect l="l" t="t" r="r" b="b"/>
              <a:pathLst>
                <a:path w="1522" h="1522" extrusionOk="0">
                  <a:moveTo>
                    <a:pt x="761" y="508"/>
                  </a:moveTo>
                  <a:cubicBezTo>
                    <a:pt x="888" y="32"/>
                    <a:pt x="1522" y="318"/>
                    <a:pt x="1300" y="856"/>
                  </a:cubicBezTo>
                  <a:cubicBezTo>
                    <a:pt x="1173" y="1078"/>
                    <a:pt x="856" y="1332"/>
                    <a:pt x="825" y="1522"/>
                  </a:cubicBezTo>
                  <a:cubicBezTo>
                    <a:pt x="698" y="1268"/>
                    <a:pt x="444" y="1173"/>
                    <a:pt x="286" y="888"/>
                  </a:cubicBezTo>
                  <a:cubicBezTo>
                    <a:pt x="1" y="381"/>
                    <a:pt x="634" y="1"/>
                    <a:pt x="761" y="508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3163550" y="4452550"/>
              <a:ext cx="15100" cy="15875"/>
            </a:xfrm>
            <a:custGeom>
              <a:avLst/>
              <a:gdLst/>
              <a:ahLst/>
              <a:cxnLst/>
              <a:rect l="l" t="t" r="r" b="b"/>
              <a:pathLst>
                <a:path w="604" h="635" extrusionOk="0">
                  <a:moveTo>
                    <a:pt x="318" y="128"/>
                  </a:moveTo>
                  <a:lnTo>
                    <a:pt x="286" y="1"/>
                  </a:lnTo>
                  <a:lnTo>
                    <a:pt x="286" y="128"/>
                  </a:lnTo>
                  <a:cubicBezTo>
                    <a:pt x="254" y="350"/>
                    <a:pt x="159" y="508"/>
                    <a:pt x="1" y="635"/>
                  </a:cubicBezTo>
                  <a:lnTo>
                    <a:pt x="603" y="635"/>
                  </a:lnTo>
                  <a:cubicBezTo>
                    <a:pt x="413" y="476"/>
                    <a:pt x="350" y="350"/>
                    <a:pt x="318" y="128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3155650" y="4434350"/>
              <a:ext cx="30900" cy="28525"/>
            </a:xfrm>
            <a:custGeom>
              <a:avLst/>
              <a:gdLst/>
              <a:ahLst/>
              <a:cxnLst/>
              <a:rect l="l" t="t" r="r" b="b"/>
              <a:pathLst>
                <a:path w="1236" h="1141" extrusionOk="0">
                  <a:moveTo>
                    <a:pt x="602" y="0"/>
                  </a:moveTo>
                  <a:cubicBezTo>
                    <a:pt x="792" y="0"/>
                    <a:pt x="919" y="159"/>
                    <a:pt x="919" y="317"/>
                  </a:cubicBezTo>
                  <a:cubicBezTo>
                    <a:pt x="919" y="412"/>
                    <a:pt x="887" y="475"/>
                    <a:pt x="824" y="539"/>
                  </a:cubicBezTo>
                  <a:cubicBezTo>
                    <a:pt x="856" y="539"/>
                    <a:pt x="887" y="507"/>
                    <a:pt x="919" y="507"/>
                  </a:cubicBezTo>
                  <a:cubicBezTo>
                    <a:pt x="1109" y="507"/>
                    <a:pt x="1236" y="666"/>
                    <a:pt x="1236" y="824"/>
                  </a:cubicBezTo>
                  <a:cubicBezTo>
                    <a:pt x="1236" y="982"/>
                    <a:pt x="1109" y="1141"/>
                    <a:pt x="919" y="1141"/>
                  </a:cubicBezTo>
                  <a:cubicBezTo>
                    <a:pt x="761" y="1141"/>
                    <a:pt x="634" y="982"/>
                    <a:pt x="634" y="824"/>
                  </a:cubicBezTo>
                  <a:lnTo>
                    <a:pt x="602" y="824"/>
                  </a:lnTo>
                  <a:cubicBezTo>
                    <a:pt x="602" y="982"/>
                    <a:pt x="475" y="1141"/>
                    <a:pt x="317" y="1141"/>
                  </a:cubicBezTo>
                  <a:cubicBezTo>
                    <a:pt x="127" y="1141"/>
                    <a:pt x="0" y="982"/>
                    <a:pt x="0" y="824"/>
                  </a:cubicBezTo>
                  <a:cubicBezTo>
                    <a:pt x="0" y="666"/>
                    <a:pt x="127" y="507"/>
                    <a:pt x="317" y="507"/>
                  </a:cubicBezTo>
                  <a:cubicBezTo>
                    <a:pt x="349" y="507"/>
                    <a:pt x="380" y="539"/>
                    <a:pt x="412" y="539"/>
                  </a:cubicBezTo>
                  <a:cubicBezTo>
                    <a:pt x="349" y="475"/>
                    <a:pt x="317" y="412"/>
                    <a:pt x="317" y="317"/>
                  </a:cubicBezTo>
                  <a:cubicBezTo>
                    <a:pt x="317" y="159"/>
                    <a:pt x="444" y="0"/>
                    <a:pt x="602" y="0"/>
                  </a:cubicBez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191300" y="4471575"/>
              <a:ext cx="26950" cy="34875"/>
            </a:xfrm>
            <a:custGeom>
              <a:avLst/>
              <a:gdLst/>
              <a:ahLst/>
              <a:cxnLst/>
              <a:rect l="l" t="t" r="r" b="b"/>
              <a:pathLst>
                <a:path w="1078" h="1395" extrusionOk="0">
                  <a:moveTo>
                    <a:pt x="0" y="698"/>
                  </a:moveTo>
                  <a:lnTo>
                    <a:pt x="539" y="0"/>
                  </a:lnTo>
                  <a:lnTo>
                    <a:pt x="1077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187325" y="4425625"/>
              <a:ext cx="45975" cy="87950"/>
            </a:xfrm>
            <a:custGeom>
              <a:avLst/>
              <a:gdLst/>
              <a:ahLst/>
              <a:cxnLst/>
              <a:rect l="l" t="t" r="r" b="b"/>
              <a:pathLst>
                <a:path w="1839" h="3518" extrusionOk="0">
                  <a:moveTo>
                    <a:pt x="1" y="1"/>
                  </a:moveTo>
                  <a:cubicBezTo>
                    <a:pt x="920" y="1"/>
                    <a:pt x="1680" y="666"/>
                    <a:pt x="1775" y="1585"/>
                  </a:cubicBezTo>
                  <a:cubicBezTo>
                    <a:pt x="1838" y="2567"/>
                    <a:pt x="1141" y="3423"/>
                    <a:pt x="159" y="3486"/>
                  </a:cubicBezTo>
                  <a:cubicBezTo>
                    <a:pt x="96" y="3518"/>
                    <a:pt x="64" y="3518"/>
                    <a:pt x="1" y="3518"/>
                  </a:cubicBezTo>
                  <a:lnTo>
                    <a:pt x="1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187325" y="4407400"/>
              <a:ext cx="62600" cy="123625"/>
            </a:xfrm>
            <a:custGeom>
              <a:avLst/>
              <a:gdLst/>
              <a:ahLst/>
              <a:cxnLst/>
              <a:rect l="l" t="t" r="r" b="b"/>
              <a:pathLst>
                <a:path w="2504" h="4945" extrusionOk="0">
                  <a:moveTo>
                    <a:pt x="1110" y="476"/>
                  </a:moveTo>
                  <a:cubicBezTo>
                    <a:pt x="1205" y="539"/>
                    <a:pt x="1300" y="413"/>
                    <a:pt x="1236" y="349"/>
                  </a:cubicBezTo>
                  <a:cubicBezTo>
                    <a:pt x="1236" y="318"/>
                    <a:pt x="1205" y="318"/>
                    <a:pt x="1205" y="318"/>
                  </a:cubicBezTo>
                  <a:lnTo>
                    <a:pt x="1205" y="318"/>
                  </a:lnTo>
                  <a:lnTo>
                    <a:pt x="1173" y="286"/>
                  </a:lnTo>
                  <a:lnTo>
                    <a:pt x="1173" y="286"/>
                  </a:lnTo>
                  <a:lnTo>
                    <a:pt x="1173" y="286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10" y="254"/>
                  </a:lnTo>
                  <a:lnTo>
                    <a:pt x="1110" y="254"/>
                  </a:lnTo>
                  <a:lnTo>
                    <a:pt x="1110" y="254"/>
                  </a:lnTo>
                  <a:lnTo>
                    <a:pt x="1078" y="254"/>
                  </a:lnTo>
                  <a:lnTo>
                    <a:pt x="1078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15" y="223"/>
                  </a:lnTo>
                  <a:lnTo>
                    <a:pt x="1015" y="223"/>
                  </a:lnTo>
                  <a:lnTo>
                    <a:pt x="1015" y="191"/>
                  </a:lnTo>
                  <a:lnTo>
                    <a:pt x="983" y="191"/>
                  </a:lnTo>
                  <a:lnTo>
                    <a:pt x="983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20" y="191"/>
                  </a:lnTo>
                  <a:lnTo>
                    <a:pt x="920" y="159"/>
                  </a:lnTo>
                  <a:lnTo>
                    <a:pt x="888" y="159"/>
                  </a:lnTo>
                  <a:lnTo>
                    <a:pt x="888" y="159"/>
                  </a:lnTo>
                  <a:lnTo>
                    <a:pt x="888" y="159"/>
                  </a:lnTo>
                  <a:lnTo>
                    <a:pt x="856" y="159"/>
                  </a:lnTo>
                  <a:lnTo>
                    <a:pt x="856" y="159"/>
                  </a:lnTo>
                  <a:lnTo>
                    <a:pt x="824" y="128"/>
                  </a:lnTo>
                  <a:lnTo>
                    <a:pt x="824" y="128"/>
                  </a:lnTo>
                  <a:cubicBezTo>
                    <a:pt x="729" y="96"/>
                    <a:pt x="634" y="254"/>
                    <a:pt x="729" y="318"/>
                  </a:cubicBezTo>
                  <a:cubicBezTo>
                    <a:pt x="729" y="318"/>
                    <a:pt x="761" y="318"/>
                    <a:pt x="761" y="318"/>
                  </a:cubicBezTo>
                  <a:lnTo>
                    <a:pt x="761" y="318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793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56" y="349"/>
                  </a:lnTo>
                  <a:lnTo>
                    <a:pt x="856" y="349"/>
                  </a:lnTo>
                  <a:lnTo>
                    <a:pt x="856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920" y="381"/>
                  </a:lnTo>
                  <a:lnTo>
                    <a:pt x="920" y="381"/>
                  </a:lnTo>
                  <a:lnTo>
                    <a:pt x="920" y="381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3" y="413"/>
                  </a:lnTo>
                  <a:lnTo>
                    <a:pt x="983" y="413"/>
                  </a:lnTo>
                  <a:lnTo>
                    <a:pt x="983" y="413"/>
                  </a:lnTo>
                  <a:lnTo>
                    <a:pt x="1015" y="444"/>
                  </a:lnTo>
                  <a:lnTo>
                    <a:pt x="1015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078" y="476"/>
                  </a:lnTo>
                  <a:lnTo>
                    <a:pt x="1110" y="476"/>
                  </a:lnTo>
                  <a:close/>
                  <a:moveTo>
                    <a:pt x="1838" y="1110"/>
                  </a:moveTo>
                  <a:cubicBezTo>
                    <a:pt x="1902" y="1205"/>
                    <a:pt x="2029" y="1142"/>
                    <a:pt x="1997" y="1015"/>
                  </a:cubicBezTo>
                  <a:cubicBezTo>
                    <a:pt x="1997" y="1015"/>
                    <a:pt x="1997" y="1015"/>
                    <a:pt x="1997" y="983"/>
                  </a:cubicBezTo>
                  <a:lnTo>
                    <a:pt x="1997" y="983"/>
                  </a:lnTo>
                  <a:lnTo>
                    <a:pt x="1965" y="983"/>
                  </a:lnTo>
                  <a:lnTo>
                    <a:pt x="1965" y="951"/>
                  </a:lnTo>
                  <a:lnTo>
                    <a:pt x="1965" y="951"/>
                  </a:lnTo>
                  <a:lnTo>
                    <a:pt x="1934" y="920"/>
                  </a:lnTo>
                  <a:lnTo>
                    <a:pt x="1934" y="920"/>
                  </a:lnTo>
                  <a:lnTo>
                    <a:pt x="1934" y="920"/>
                  </a:lnTo>
                  <a:lnTo>
                    <a:pt x="1934" y="888"/>
                  </a:lnTo>
                  <a:lnTo>
                    <a:pt x="1902" y="888"/>
                  </a:lnTo>
                  <a:lnTo>
                    <a:pt x="1902" y="888"/>
                  </a:lnTo>
                  <a:lnTo>
                    <a:pt x="1902" y="856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70" y="825"/>
                  </a:lnTo>
                  <a:lnTo>
                    <a:pt x="1838" y="825"/>
                  </a:lnTo>
                  <a:lnTo>
                    <a:pt x="1838" y="793"/>
                  </a:lnTo>
                  <a:lnTo>
                    <a:pt x="1838" y="793"/>
                  </a:lnTo>
                  <a:lnTo>
                    <a:pt x="1807" y="793"/>
                  </a:lnTo>
                  <a:lnTo>
                    <a:pt x="1807" y="761"/>
                  </a:lnTo>
                  <a:lnTo>
                    <a:pt x="1807" y="761"/>
                  </a:lnTo>
                  <a:lnTo>
                    <a:pt x="1775" y="761"/>
                  </a:lnTo>
                  <a:lnTo>
                    <a:pt x="1775" y="730"/>
                  </a:lnTo>
                  <a:lnTo>
                    <a:pt x="1775" y="730"/>
                  </a:lnTo>
                  <a:lnTo>
                    <a:pt x="1743" y="730"/>
                  </a:lnTo>
                  <a:lnTo>
                    <a:pt x="1743" y="698"/>
                  </a:lnTo>
                  <a:lnTo>
                    <a:pt x="1743" y="698"/>
                  </a:lnTo>
                  <a:lnTo>
                    <a:pt x="1712" y="698"/>
                  </a:lnTo>
                  <a:lnTo>
                    <a:pt x="1712" y="666"/>
                  </a:lnTo>
                  <a:lnTo>
                    <a:pt x="1712" y="666"/>
                  </a:lnTo>
                  <a:cubicBezTo>
                    <a:pt x="1680" y="635"/>
                    <a:pt x="1617" y="635"/>
                    <a:pt x="1585" y="666"/>
                  </a:cubicBezTo>
                  <a:cubicBezTo>
                    <a:pt x="1522" y="698"/>
                    <a:pt x="1522" y="793"/>
                    <a:pt x="1585" y="825"/>
                  </a:cubicBezTo>
                  <a:lnTo>
                    <a:pt x="1585" y="825"/>
                  </a:lnTo>
                  <a:lnTo>
                    <a:pt x="1585" y="825"/>
                  </a:lnTo>
                  <a:lnTo>
                    <a:pt x="1585" y="856"/>
                  </a:lnTo>
                  <a:lnTo>
                    <a:pt x="1617" y="856"/>
                  </a:lnTo>
                  <a:lnTo>
                    <a:pt x="1617" y="856"/>
                  </a:lnTo>
                  <a:lnTo>
                    <a:pt x="1617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80" y="920"/>
                  </a:lnTo>
                  <a:lnTo>
                    <a:pt x="1680" y="920"/>
                  </a:lnTo>
                  <a:lnTo>
                    <a:pt x="1680" y="920"/>
                  </a:lnTo>
                  <a:lnTo>
                    <a:pt x="1680" y="951"/>
                  </a:lnTo>
                  <a:lnTo>
                    <a:pt x="1712" y="951"/>
                  </a:lnTo>
                  <a:lnTo>
                    <a:pt x="1712" y="951"/>
                  </a:lnTo>
                  <a:lnTo>
                    <a:pt x="1712" y="983"/>
                  </a:lnTo>
                  <a:lnTo>
                    <a:pt x="1743" y="983"/>
                  </a:lnTo>
                  <a:lnTo>
                    <a:pt x="1743" y="983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75" y="1015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775" y="1046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07" y="1078"/>
                  </a:lnTo>
                  <a:lnTo>
                    <a:pt x="1838" y="1110"/>
                  </a:lnTo>
                  <a:close/>
                  <a:moveTo>
                    <a:pt x="2219" y="1965"/>
                  </a:moveTo>
                  <a:cubicBezTo>
                    <a:pt x="2250" y="2092"/>
                    <a:pt x="2409" y="2060"/>
                    <a:pt x="2441" y="1965"/>
                  </a:cubicBezTo>
                  <a:cubicBezTo>
                    <a:pt x="2441" y="1934"/>
                    <a:pt x="2441" y="1934"/>
                    <a:pt x="2409" y="1934"/>
                  </a:cubicBezTo>
                  <a:lnTo>
                    <a:pt x="2409" y="1934"/>
                  </a:lnTo>
                  <a:lnTo>
                    <a:pt x="2409" y="1902"/>
                  </a:lnTo>
                  <a:lnTo>
                    <a:pt x="2409" y="1902"/>
                  </a:lnTo>
                  <a:lnTo>
                    <a:pt x="2409" y="1870"/>
                  </a:lnTo>
                  <a:lnTo>
                    <a:pt x="2409" y="1870"/>
                  </a:lnTo>
                  <a:lnTo>
                    <a:pt x="2409" y="1839"/>
                  </a:lnTo>
                  <a:lnTo>
                    <a:pt x="2409" y="1839"/>
                  </a:lnTo>
                  <a:lnTo>
                    <a:pt x="2409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77" y="1744"/>
                  </a:lnTo>
                  <a:lnTo>
                    <a:pt x="2377" y="1712"/>
                  </a:lnTo>
                  <a:lnTo>
                    <a:pt x="2377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45" y="1649"/>
                  </a:lnTo>
                  <a:lnTo>
                    <a:pt x="2345" y="1617"/>
                  </a:lnTo>
                  <a:lnTo>
                    <a:pt x="2345" y="1617"/>
                  </a:lnTo>
                  <a:lnTo>
                    <a:pt x="2314" y="1585"/>
                  </a:lnTo>
                  <a:lnTo>
                    <a:pt x="2314" y="1585"/>
                  </a:lnTo>
                  <a:lnTo>
                    <a:pt x="2314" y="1553"/>
                  </a:lnTo>
                  <a:lnTo>
                    <a:pt x="2314" y="1553"/>
                  </a:lnTo>
                  <a:lnTo>
                    <a:pt x="2314" y="1553"/>
                  </a:lnTo>
                  <a:lnTo>
                    <a:pt x="2314" y="1522"/>
                  </a:lnTo>
                  <a:cubicBezTo>
                    <a:pt x="2250" y="1427"/>
                    <a:pt x="2124" y="1458"/>
                    <a:pt x="2092" y="1585"/>
                  </a:cubicBezTo>
                  <a:cubicBezTo>
                    <a:pt x="2092" y="1585"/>
                    <a:pt x="2124" y="1585"/>
                    <a:pt x="2124" y="1617"/>
                  </a:cubicBezTo>
                  <a:lnTo>
                    <a:pt x="2124" y="1617"/>
                  </a:lnTo>
                  <a:lnTo>
                    <a:pt x="2124" y="1617"/>
                  </a:lnTo>
                  <a:lnTo>
                    <a:pt x="2124" y="1649"/>
                  </a:lnTo>
                  <a:lnTo>
                    <a:pt x="2124" y="1649"/>
                  </a:lnTo>
                  <a:lnTo>
                    <a:pt x="2124" y="1680"/>
                  </a:lnTo>
                  <a:lnTo>
                    <a:pt x="2155" y="1680"/>
                  </a:lnTo>
                  <a:lnTo>
                    <a:pt x="2155" y="1680"/>
                  </a:lnTo>
                  <a:lnTo>
                    <a:pt x="2155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87" y="1775"/>
                  </a:lnTo>
                  <a:lnTo>
                    <a:pt x="2187" y="1775"/>
                  </a:lnTo>
                  <a:lnTo>
                    <a:pt x="2187" y="1807"/>
                  </a:lnTo>
                  <a:lnTo>
                    <a:pt x="2187" y="1807"/>
                  </a:lnTo>
                  <a:lnTo>
                    <a:pt x="2187" y="1839"/>
                  </a:lnTo>
                  <a:lnTo>
                    <a:pt x="2187" y="1839"/>
                  </a:lnTo>
                  <a:lnTo>
                    <a:pt x="2187" y="1870"/>
                  </a:lnTo>
                  <a:lnTo>
                    <a:pt x="2219" y="1870"/>
                  </a:lnTo>
                  <a:lnTo>
                    <a:pt x="2219" y="1870"/>
                  </a:lnTo>
                  <a:lnTo>
                    <a:pt x="2219" y="1902"/>
                  </a:lnTo>
                  <a:lnTo>
                    <a:pt x="2219" y="1902"/>
                  </a:lnTo>
                  <a:lnTo>
                    <a:pt x="2219" y="1934"/>
                  </a:lnTo>
                  <a:lnTo>
                    <a:pt x="2219" y="1934"/>
                  </a:lnTo>
                  <a:lnTo>
                    <a:pt x="2219" y="1965"/>
                  </a:lnTo>
                  <a:lnTo>
                    <a:pt x="2219" y="1965"/>
                  </a:lnTo>
                  <a:close/>
                  <a:moveTo>
                    <a:pt x="2250" y="2916"/>
                  </a:moveTo>
                  <a:cubicBezTo>
                    <a:pt x="2219" y="3043"/>
                    <a:pt x="2377" y="3106"/>
                    <a:pt x="2409" y="3011"/>
                  </a:cubicBezTo>
                  <a:cubicBezTo>
                    <a:pt x="2441" y="2979"/>
                    <a:pt x="2441" y="2979"/>
                    <a:pt x="2441" y="2979"/>
                  </a:cubicBezTo>
                  <a:lnTo>
                    <a:pt x="2441" y="2948"/>
                  </a:lnTo>
                  <a:lnTo>
                    <a:pt x="2441" y="2948"/>
                  </a:lnTo>
                  <a:lnTo>
                    <a:pt x="2441" y="2916"/>
                  </a:lnTo>
                  <a:lnTo>
                    <a:pt x="2441" y="2916"/>
                  </a:lnTo>
                  <a:lnTo>
                    <a:pt x="2441" y="2916"/>
                  </a:lnTo>
                  <a:lnTo>
                    <a:pt x="2441" y="2884"/>
                  </a:lnTo>
                  <a:lnTo>
                    <a:pt x="2441" y="2884"/>
                  </a:lnTo>
                  <a:lnTo>
                    <a:pt x="2472" y="2853"/>
                  </a:lnTo>
                  <a:lnTo>
                    <a:pt x="2472" y="2853"/>
                  </a:lnTo>
                  <a:lnTo>
                    <a:pt x="2472" y="2821"/>
                  </a:lnTo>
                  <a:lnTo>
                    <a:pt x="2472" y="2821"/>
                  </a:lnTo>
                  <a:lnTo>
                    <a:pt x="2472" y="2789"/>
                  </a:lnTo>
                  <a:lnTo>
                    <a:pt x="2472" y="2789"/>
                  </a:lnTo>
                  <a:lnTo>
                    <a:pt x="2472" y="2758"/>
                  </a:lnTo>
                  <a:lnTo>
                    <a:pt x="2472" y="2758"/>
                  </a:lnTo>
                  <a:lnTo>
                    <a:pt x="2472" y="2726"/>
                  </a:lnTo>
                  <a:lnTo>
                    <a:pt x="2472" y="2726"/>
                  </a:lnTo>
                  <a:lnTo>
                    <a:pt x="2472" y="2694"/>
                  </a:lnTo>
                  <a:lnTo>
                    <a:pt x="2472" y="2694"/>
                  </a:lnTo>
                  <a:lnTo>
                    <a:pt x="2472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7"/>
                  </a:lnTo>
                  <a:lnTo>
                    <a:pt x="2472" y="2567"/>
                  </a:lnTo>
                  <a:lnTo>
                    <a:pt x="2472" y="2536"/>
                  </a:lnTo>
                  <a:cubicBezTo>
                    <a:pt x="2504" y="2441"/>
                    <a:pt x="2345" y="2409"/>
                    <a:pt x="2314" y="2504"/>
                  </a:cubicBezTo>
                  <a:cubicBezTo>
                    <a:pt x="2282" y="2504"/>
                    <a:pt x="2282" y="2536"/>
                    <a:pt x="2282" y="2536"/>
                  </a:cubicBezTo>
                  <a:lnTo>
                    <a:pt x="2282" y="2567"/>
                  </a:lnTo>
                  <a:lnTo>
                    <a:pt x="2282" y="2567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599"/>
                  </a:lnTo>
                  <a:lnTo>
                    <a:pt x="2282" y="2631"/>
                  </a:lnTo>
                  <a:lnTo>
                    <a:pt x="2282" y="2631"/>
                  </a:lnTo>
                  <a:lnTo>
                    <a:pt x="2282" y="2663"/>
                  </a:lnTo>
                  <a:lnTo>
                    <a:pt x="2282" y="2663"/>
                  </a:lnTo>
                  <a:lnTo>
                    <a:pt x="2282" y="2694"/>
                  </a:lnTo>
                  <a:lnTo>
                    <a:pt x="2282" y="2694"/>
                  </a:lnTo>
                  <a:lnTo>
                    <a:pt x="2282" y="2726"/>
                  </a:lnTo>
                  <a:lnTo>
                    <a:pt x="2282" y="2726"/>
                  </a:lnTo>
                  <a:lnTo>
                    <a:pt x="2282" y="2726"/>
                  </a:lnTo>
                  <a:lnTo>
                    <a:pt x="2282" y="2758"/>
                  </a:lnTo>
                  <a:lnTo>
                    <a:pt x="2282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53"/>
                  </a:lnTo>
                  <a:lnTo>
                    <a:pt x="2250" y="2884"/>
                  </a:lnTo>
                  <a:lnTo>
                    <a:pt x="2250" y="2884"/>
                  </a:lnTo>
                  <a:lnTo>
                    <a:pt x="2250" y="2916"/>
                  </a:lnTo>
                  <a:lnTo>
                    <a:pt x="2250" y="2916"/>
                  </a:lnTo>
                  <a:close/>
                  <a:moveTo>
                    <a:pt x="1870" y="3803"/>
                  </a:moveTo>
                  <a:cubicBezTo>
                    <a:pt x="1807" y="3898"/>
                    <a:pt x="1902" y="3993"/>
                    <a:pt x="1997" y="3930"/>
                  </a:cubicBezTo>
                  <a:cubicBezTo>
                    <a:pt x="1997" y="3930"/>
                    <a:pt x="2029" y="3930"/>
                    <a:pt x="2029" y="3930"/>
                  </a:cubicBezTo>
                  <a:lnTo>
                    <a:pt x="2029" y="3898"/>
                  </a:lnTo>
                  <a:lnTo>
                    <a:pt x="2029" y="3898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67"/>
                  </a:lnTo>
                  <a:lnTo>
                    <a:pt x="2060" y="3835"/>
                  </a:lnTo>
                  <a:lnTo>
                    <a:pt x="2092" y="3835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092" y="3803"/>
                  </a:lnTo>
                  <a:lnTo>
                    <a:pt x="2124" y="3772"/>
                  </a:lnTo>
                  <a:lnTo>
                    <a:pt x="2124" y="3772"/>
                  </a:lnTo>
                  <a:lnTo>
                    <a:pt x="2124" y="3740"/>
                  </a:lnTo>
                  <a:lnTo>
                    <a:pt x="2124" y="3740"/>
                  </a:lnTo>
                  <a:lnTo>
                    <a:pt x="2155" y="3740"/>
                  </a:lnTo>
                  <a:lnTo>
                    <a:pt x="2155" y="3708"/>
                  </a:lnTo>
                  <a:lnTo>
                    <a:pt x="2155" y="3708"/>
                  </a:lnTo>
                  <a:lnTo>
                    <a:pt x="2155" y="3677"/>
                  </a:lnTo>
                  <a:lnTo>
                    <a:pt x="2187" y="3677"/>
                  </a:lnTo>
                  <a:lnTo>
                    <a:pt x="2187" y="3677"/>
                  </a:lnTo>
                  <a:lnTo>
                    <a:pt x="2187" y="3645"/>
                  </a:lnTo>
                  <a:lnTo>
                    <a:pt x="2187" y="3645"/>
                  </a:lnTo>
                  <a:lnTo>
                    <a:pt x="2187" y="3613"/>
                  </a:lnTo>
                  <a:lnTo>
                    <a:pt x="2219" y="3613"/>
                  </a:lnTo>
                  <a:lnTo>
                    <a:pt x="2219" y="3613"/>
                  </a:lnTo>
                  <a:lnTo>
                    <a:pt x="2219" y="3581"/>
                  </a:lnTo>
                  <a:lnTo>
                    <a:pt x="2219" y="3581"/>
                  </a:lnTo>
                  <a:lnTo>
                    <a:pt x="2250" y="3550"/>
                  </a:lnTo>
                  <a:lnTo>
                    <a:pt x="2250" y="3550"/>
                  </a:lnTo>
                  <a:cubicBezTo>
                    <a:pt x="2282" y="3455"/>
                    <a:pt x="2187" y="3360"/>
                    <a:pt x="2092" y="3423"/>
                  </a:cubicBezTo>
                  <a:cubicBezTo>
                    <a:pt x="2060" y="3455"/>
                    <a:pt x="2060" y="3455"/>
                    <a:pt x="2060" y="3455"/>
                  </a:cubicBezTo>
                  <a:lnTo>
                    <a:pt x="2060" y="3486"/>
                  </a:lnTo>
                  <a:lnTo>
                    <a:pt x="2060" y="3486"/>
                  </a:lnTo>
                  <a:lnTo>
                    <a:pt x="2029" y="3486"/>
                  </a:lnTo>
                  <a:lnTo>
                    <a:pt x="2029" y="3518"/>
                  </a:lnTo>
                  <a:lnTo>
                    <a:pt x="2029" y="3518"/>
                  </a:lnTo>
                  <a:lnTo>
                    <a:pt x="2029" y="3518"/>
                  </a:lnTo>
                  <a:lnTo>
                    <a:pt x="2029" y="3550"/>
                  </a:lnTo>
                  <a:lnTo>
                    <a:pt x="1997" y="3550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581"/>
                  </a:lnTo>
                  <a:lnTo>
                    <a:pt x="1997" y="3613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65" y="3645"/>
                  </a:lnTo>
                  <a:lnTo>
                    <a:pt x="1965" y="3645"/>
                  </a:lnTo>
                  <a:lnTo>
                    <a:pt x="1965" y="3677"/>
                  </a:lnTo>
                  <a:lnTo>
                    <a:pt x="1934" y="3677"/>
                  </a:lnTo>
                  <a:lnTo>
                    <a:pt x="1934" y="3677"/>
                  </a:lnTo>
                  <a:lnTo>
                    <a:pt x="1934" y="3708"/>
                  </a:lnTo>
                  <a:lnTo>
                    <a:pt x="1934" y="3708"/>
                  </a:lnTo>
                  <a:lnTo>
                    <a:pt x="1902" y="3708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902" y="3740"/>
                  </a:lnTo>
                  <a:lnTo>
                    <a:pt x="1870" y="3772"/>
                  </a:lnTo>
                  <a:lnTo>
                    <a:pt x="1870" y="3772"/>
                  </a:lnTo>
                  <a:lnTo>
                    <a:pt x="1870" y="3803"/>
                  </a:lnTo>
                  <a:close/>
                  <a:moveTo>
                    <a:pt x="1141" y="4437"/>
                  </a:moveTo>
                  <a:cubicBezTo>
                    <a:pt x="1078" y="4500"/>
                    <a:pt x="1110" y="4627"/>
                    <a:pt x="1236" y="4627"/>
                  </a:cubicBezTo>
                  <a:cubicBezTo>
                    <a:pt x="1236" y="4627"/>
                    <a:pt x="1236" y="4627"/>
                    <a:pt x="1268" y="4627"/>
                  </a:cubicBezTo>
                  <a:lnTo>
                    <a:pt x="1268" y="4595"/>
                  </a:lnTo>
                  <a:lnTo>
                    <a:pt x="1268" y="4595"/>
                  </a:lnTo>
                  <a:lnTo>
                    <a:pt x="1300" y="4595"/>
                  </a:lnTo>
                  <a:lnTo>
                    <a:pt x="1300" y="4595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31" y="4564"/>
                  </a:lnTo>
                  <a:lnTo>
                    <a:pt x="1363" y="4564"/>
                  </a:lnTo>
                  <a:lnTo>
                    <a:pt x="1363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395" y="4532"/>
                  </a:lnTo>
                  <a:lnTo>
                    <a:pt x="1427" y="4500"/>
                  </a:lnTo>
                  <a:lnTo>
                    <a:pt x="1427" y="4500"/>
                  </a:lnTo>
                  <a:lnTo>
                    <a:pt x="1458" y="4500"/>
                  </a:lnTo>
                  <a:lnTo>
                    <a:pt x="1458" y="4469"/>
                  </a:lnTo>
                  <a:lnTo>
                    <a:pt x="1458" y="4469"/>
                  </a:lnTo>
                  <a:lnTo>
                    <a:pt x="1490" y="4469"/>
                  </a:lnTo>
                  <a:lnTo>
                    <a:pt x="1490" y="4469"/>
                  </a:lnTo>
                  <a:lnTo>
                    <a:pt x="1522" y="4437"/>
                  </a:lnTo>
                  <a:lnTo>
                    <a:pt x="1522" y="4437"/>
                  </a:lnTo>
                  <a:lnTo>
                    <a:pt x="1522" y="4437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53" y="4405"/>
                  </a:lnTo>
                  <a:lnTo>
                    <a:pt x="1585" y="4405"/>
                  </a:lnTo>
                  <a:lnTo>
                    <a:pt x="1585" y="4374"/>
                  </a:lnTo>
                  <a:lnTo>
                    <a:pt x="1585" y="4374"/>
                  </a:lnTo>
                  <a:cubicBezTo>
                    <a:pt x="1680" y="4310"/>
                    <a:pt x="1617" y="4184"/>
                    <a:pt x="1522" y="4184"/>
                  </a:cubicBezTo>
                  <a:cubicBezTo>
                    <a:pt x="1490" y="4215"/>
                    <a:pt x="1490" y="4215"/>
                    <a:pt x="1458" y="4215"/>
                  </a:cubicBezTo>
                  <a:lnTo>
                    <a:pt x="1458" y="4215"/>
                  </a:lnTo>
                  <a:lnTo>
                    <a:pt x="1458" y="4247"/>
                  </a:lnTo>
                  <a:lnTo>
                    <a:pt x="1427" y="4247"/>
                  </a:lnTo>
                  <a:lnTo>
                    <a:pt x="1427" y="4247"/>
                  </a:lnTo>
                  <a:lnTo>
                    <a:pt x="1427" y="4247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95" y="4279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63" y="4310"/>
                  </a:lnTo>
                  <a:lnTo>
                    <a:pt x="1331" y="4310"/>
                  </a:lnTo>
                  <a:lnTo>
                    <a:pt x="1331" y="4342"/>
                  </a:lnTo>
                  <a:lnTo>
                    <a:pt x="1331" y="4342"/>
                  </a:lnTo>
                  <a:lnTo>
                    <a:pt x="1300" y="4342"/>
                  </a:lnTo>
                  <a:lnTo>
                    <a:pt x="1300" y="4342"/>
                  </a:lnTo>
                  <a:lnTo>
                    <a:pt x="1300" y="4374"/>
                  </a:lnTo>
                  <a:lnTo>
                    <a:pt x="1268" y="4374"/>
                  </a:lnTo>
                  <a:lnTo>
                    <a:pt x="1268" y="4374"/>
                  </a:lnTo>
                  <a:lnTo>
                    <a:pt x="1236" y="4374"/>
                  </a:lnTo>
                  <a:lnTo>
                    <a:pt x="1236" y="4405"/>
                  </a:lnTo>
                  <a:lnTo>
                    <a:pt x="1236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205" y="4405"/>
                  </a:lnTo>
                  <a:lnTo>
                    <a:pt x="1173" y="4437"/>
                  </a:lnTo>
                  <a:lnTo>
                    <a:pt x="1173" y="4437"/>
                  </a:lnTo>
                  <a:close/>
                  <a:moveTo>
                    <a:pt x="254" y="4722"/>
                  </a:moveTo>
                  <a:cubicBezTo>
                    <a:pt x="127" y="4754"/>
                    <a:pt x="127" y="4912"/>
                    <a:pt x="254" y="4944"/>
                  </a:cubicBezTo>
                  <a:cubicBezTo>
                    <a:pt x="254" y="4944"/>
                    <a:pt x="254" y="4944"/>
                    <a:pt x="286" y="4944"/>
                  </a:cubicBezTo>
                  <a:lnTo>
                    <a:pt x="286" y="4944"/>
                  </a:lnTo>
                  <a:lnTo>
                    <a:pt x="317" y="4944"/>
                  </a:lnTo>
                  <a:lnTo>
                    <a:pt x="317" y="4944"/>
                  </a:lnTo>
                  <a:lnTo>
                    <a:pt x="317" y="4912"/>
                  </a:lnTo>
                  <a:lnTo>
                    <a:pt x="349" y="4912"/>
                  </a:lnTo>
                  <a:lnTo>
                    <a:pt x="349" y="4912"/>
                  </a:lnTo>
                  <a:lnTo>
                    <a:pt x="381" y="4912"/>
                  </a:lnTo>
                  <a:lnTo>
                    <a:pt x="381" y="4912"/>
                  </a:lnTo>
                  <a:lnTo>
                    <a:pt x="413" y="4912"/>
                  </a:lnTo>
                  <a:lnTo>
                    <a:pt x="413" y="4912"/>
                  </a:lnTo>
                  <a:lnTo>
                    <a:pt x="444" y="4912"/>
                  </a:lnTo>
                  <a:lnTo>
                    <a:pt x="444" y="4912"/>
                  </a:lnTo>
                  <a:lnTo>
                    <a:pt x="476" y="4912"/>
                  </a:lnTo>
                  <a:lnTo>
                    <a:pt x="476" y="4912"/>
                  </a:lnTo>
                  <a:lnTo>
                    <a:pt x="508" y="4912"/>
                  </a:lnTo>
                  <a:lnTo>
                    <a:pt x="508" y="4912"/>
                  </a:lnTo>
                  <a:lnTo>
                    <a:pt x="539" y="4881"/>
                  </a:lnTo>
                  <a:lnTo>
                    <a:pt x="539" y="4881"/>
                  </a:lnTo>
                  <a:lnTo>
                    <a:pt x="571" y="4881"/>
                  </a:lnTo>
                  <a:lnTo>
                    <a:pt x="571" y="4881"/>
                  </a:lnTo>
                  <a:lnTo>
                    <a:pt x="603" y="4881"/>
                  </a:lnTo>
                  <a:lnTo>
                    <a:pt x="603" y="4881"/>
                  </a:lnTo>
                  <a:lnTo>
                    <a:pt x="634" y="4881"/>
                  </a:lnTo>
                  <a:lnTo>
                    <a:pt x="634" y="4881"/>
                  </a:lnTo>
                  <a:lnTo>
                    <a:pt x="666" y="4849"/>
                  </a:lnTo>
                  <a:lnTo>
                    <a:pt x="666" y="4849"/>
                  </a:lnTo>
                  <a:lnTo>
                    <a:pt x="698" y="4849"/>
                  </a:lnTo>
                  <a:cubicBezTo>
                    <a:pt x="793" y="4817"/>
                    <a:pt x="793" y="4691"/>
                    <a:pt x="666" y="4659"/>
                  </a:cubicBezTo>
                  <a:cubicBezTo>
                    <a:pt x="666" y="4659"/>
                    <a:pt x="634" y="4659"/>
                    <a:pt x="634" y="4659"/>
                  </a:cubicBezTo>
                  <a:lnTo>
                    <a:pt x="603" y="4659"/>
                  </a:lnTo>
                  <a:lnTo>
                    <a:pt x="603" y="4659"/>
                  </a:lnTo>
                  <a:lnTo>
                    <a:pt x="603" y="4659"/>
                  </a:lnTo>
                  <a:lnTo>
                    <a:pt x="571" y="4691"/>
                  </a:lnTo>
                  <a:lnTo>
                    <a:pt x="571" y="4691"/>
                  </a:lnTo>
                  <a:lnTo>
                    <a:pt x="539" y="4691"/>
                  </a:lnTo>
                  <a:lnTo>
                    <a:pt x="539" y="4691"/>
                  </a:lnTo>
                  <a:lnTo>
                    <a:pt x="508" y="4691"/>
                  </a:lnTo>
                  <a:lnTo>
                    <a:pt x="508" y="4691"/>
                  </a:lnTo>
                  <a:lnTo>
                    <a:pt x="508" y="4691"/>
                  </a:lnTo>
                  <a:lnTo>
                    <a:pt x="476" y="4691"/>
                  </a:lnTo>
                  <a:lnTo>
                    <a:pt x="476" y="4691"/>
                  </a:lnTo>
                  <a:lnTo>
                    <a:pt x="444" y="4722"/>
                  </a:lnTo>
                  <a:lnTo>
                    <a:pt x="444" y="4722"/>
                  </a:lnTo>
                  <a:lnTo>
                    <a:pt x="413" y="4722"/>
                  </a:lnTo>
                  <a:lnTo>
                    <a:pt x="413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81" y="4722"/>
                  </a:lnTo>
                  <a:lnTo>
                    <a:pt x="349" y="4722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6" y="4722"/>
                  </a:lnTo>
                  <a:lnTo>
                    <a:pt x="286" y="4722"/>
                  </a:lnTo>
                  <a:lnTo>
                    <a:pt x="254" y="4722"/>
                  </a:lnTo>
                  <a:close/>
                  <a:moveTo>
                    <a:pt x="1" y="191"/>
                  </a:moveTo>
                  <a:lnTo>
                    <a:pt x="64" y="191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91" y="191"/>
                  </a:lnTo>
                  <a:lnTo>
                    <a:pt x="191" y="223"/>
                  </a:lnTo>
                  <a:lnTo>
                    <a:pt x="191" y="223"/>
                  </a:lnTo>
                  <a:cubicBezTo>
                    <a:pt x="317" y="223"/>
                    <a:pt x="349" y="64"/>
                    <a:pt x="254" y="1"/>
                  </a:cubicBezTo>
                  <a:cubicBezTo>
                    <a:pt x="222" y="1"/>
                    <a:pt x="222" y="1"/>
                    <a:pt x="222" y="1"/>
                  </a:cubicBezTo>
                  <a:lnTo>
                    <a:pt x="222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1" y="191"/>
                  </a:lnTo>
                  <a:lnTo>
                    <a:pt x="1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187325" y="4377300"/>
              <a:ext cx="17450" cy="23000"/>
            </a:xfrm>
            <a:custGeom>
              <a:avLst/>
              <a:gdLst/>
              <a:ahLst/>
              <a:cxnLst/>
              <a:rect l="l" t="t" r="r" b="b"/>
              <a:pathLst>
                <a:path w="698" h="920" extrusionOk="0">
                  <a:moveTo>
                    <a:pt x="698" y="64"/>
                  </a:moveTo>
                  <a:lnTo>
                    <a:pt x="698" y="920"/>
                  </a:lnTo>
                  <a:lnTo>
                    <a:pt x="1" y="920"/>
                  </a:lnTo>
                  <a:lnTo>
                    <a:pt x="1" y="1"/>
                  </a:lnTo>
                  <a:cubicBezTo>
                    <a:pt x="254" y="1"/>
                    <a:pt x="476" y="1"/>
                    <a:pt x="698" y="64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240400" y="4411375"/>
              <a:ext cx="34100" cy="37250"/>
            </a:xfrm>
            <a:custGeom>
              <a:avLst/>
              <a:gdLst/>
              <a:ahLst/>
              <a:cxnLst/>
              <a:rect l="l" t="t" r="r" b="b"/>
              <a:pathLst>
                <a:path w="1364" h="1490" extrusionOk="0">
                  <a:moveTo>
                    <a:pt x="761" y="0"/>
                  </a:moveTo>
                  <a:lnTo>
                    <a:pt x="1" y="380"/>
                  </a:lnTo>
                  <a:lnTo>
                    <a:pt x="571" y="1490"/>
                  </a:lnTo>
                  <a:lnTo>
                    <a:pt x="1363" y="1078"/>
                  </a:lnTo>
                  <a:cubicBezTo>
                    <a:pt x="1236" y="666"/>
                    <a:pt x="1015" y="317"/>
                    <a:pt x="761" y="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187325" y="4539700"/>
              <a:ext cx="15875" cy="22200"/>
            </a:xfrm>
            <a:custGeom>
              <a:avLst/>
              <a:gdLst/>
              <a:ahLst/>
              <a:cxnLst/>
              <a:rect l="l" t="t" r="r" b="b"/>
              <a:pathLst>
                <a:path w="635" h="888" extrusionOk="0">
                  <a:moveTo>
                    <a:pt x="1" y="1"/>
                  </a:moveTo>
                  <a:lnTo>
                    <a:pt x="634" y="1"/>
                  </a:lnTo>
                  <a:lnTo>
                    <a:pt x="634" y="824"/>
                  </a:lnTo>
                  <a:cubicBezTo>
                    <a:pt x="444" y="856"/>
                    <a:pt x="222" y="888"/>
                    <a:pt x="1" y="8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3238825" y="4491375"/>
              <a:ext cx="34875" cy="38050"/>
            </a:xfrm>
            <a:custGeom>
              <a:avLst/>
              <a:gdLst/>
              <a:ahLst/>
              <a:cxnLst/>
              <a:rect l="l" t="t" r="r" b="b"/>
              <a:pathLst>
                <a:path w="1395" h="1522" extrusionOk="0">
                  <a:moveTo>
                    <a:pt x="761" y="1522"/>
                  </a:moveTo>
                  <a:lnTo>
                    <a:pt x="0" y="1078"/>
                  </a:lnTo>
                  <a:lnTo>
                    <a:pt x="634" y="1"/>
                  </a:lnTo>
                  <a:lnTo>
                    <a:pt x="1395" y="444"/>
                  </a:lnTo>
                  <a:cubicBezTo>
                    <a:pt x="1236" y="825"/>
                    <a:pt x="1014" y="1205"/>
                    <a:pt x="761" y="1522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184950" y="4432750"/>
              <a:ext cx="39625" cy="38050"/>
            </a:xfrm>
            <a:custGeom>
              <a:avLst/>
              <a:gdLst/>
              <a:ahLst/>
              <a:cxnLst/>
              <a:rect l="l" t="t" r="r" b="b"/>
              <a:pathLst>
                <a:path w="1585" h="1522" extrusionOk="0">
                  <a:moveTo>
                    <a:pt x="793" y="1078"/>
                  </a:moveTo>
                  <a:cubicBezTo>
                    <a:pt x="951" y="1522"/>
                    <a:pt x="1585" y="1237"/>
                    <a:pt x="1331" y="698"/>
                  </a:cubicBezTo>
                  <a:cubicBezTo>
                    <a:pt x="1205" y="444"/>
                    <a:pt x="856" y="159"/>
                    <a:pt x="824" y="1"/>
                  </a:cubicBezTo>
                  <a:cubicBezTo>
                    <a:pt x="698" y="223"/>
                    <a:pt x="444" y="349"/>
                    <a:pt x="286" y="635"/>
                  </a:cubicBezTo>
                  <a:cubicBezTo>
                    <a:pt x="1" y="1142"/>
                    <a:pt x="603" y="1522"/>
                    <a:pt x="793" y="1046"/>
                  </a:cubicBezTo>
                  <a:cubicBezTo>
                    <a:pt x="761" y="1205"/>
                    <a:pt x="666" y="1332"/>
                    <a:pt x="571" y="1395"/>
                  </a:cubicBezTo>
                  <a:lnTo>
                    <a:pt x="1015" y="1427"/>
                  </a:lnTo>
                  <a:cubicBezTo>
                    <a:pt x="856" y="1300"/>
                    <a:pt x="824" y="1205"/>
                    <a:pt x="793" y="1078"/>
                  </a:cubicBez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3191300" y="4471575"/>
              <a:ext cx="26950" cy="34875"/>
            </a:xfrm>
            <a:custGeom>
              <a:avLst/>
              <a:gdLst/>
              <a:ahLst/>
              <a:cxnLst/>
              <a:rect l="l" t="t" r="r" b="b"/>
              <a:pathLst>
                <a:path w="1078" h="1395" extrusionOk="0">
                  <a:moveTo>
                    <a:pt x="0" y="698"/>
                  </a:moveTo>
                  <a:lnTo>
                    <a:pt x="539" y="0"/>
                  </a:lnTo>
                  <a:lnTo>
                    <a:pt x="1077" y="698"/>
                  </a:lnTo>
                  <a:lnTo>
                    <a:pt x="539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B71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2756375" y="3861600"/>
              <a:ext cx="184600" cy="184600"/>
            </a:xfrm>
            <a:custGeom>
              <a:avLst/>
              <a:gdLst/>
              <a:ahLst/>
              <a:cxnLst/>
              <a:rect l="l" t="t" r="r" b="b"/>
              <a:pathLst>
                <a:path w="7384" h="7384" extrusionOk="0">
                  <a:moveTo>
                    <a:pt x="3708" y="7383"/>
                  </a:moveTo>
                  <a:cubicBezTo>
                    <a:pt x="5736" y="7383"/>
                    <a:pt x="7384" y="5735"/>
                    <a:pt x="7384" y="3707"/>
                  </a:cubicBezTo>
                  <a:cubicBezTo>
                    <a:pt x="7384" y="1679"/>
                    <a:pt x="5736" y="0"/>
                    <a:pt x="3708" y="0"/>
                  </a:cubicBezTo>
                  <a:cubicBezTo>
                    <a:pt x="1680" y="0"/>
                    <a:pt x="1" y="1679"/>
                    <a:pt x="1" y="3707"/>
                  </a:cubicBezTo>
                  <a:cubicBezTo>
                    <a:pt x="1" y="5735"/>
                    <a:pt x="1680" y="7383"/>
                    <a:pt x="3708" y="73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2849075" y="3861600"/>
              <a:ext cx="91900" cy="184600"/>
            </a:xfrm>
            <a:custGeom>
              <a:avLst/>
              <a:gdLst/>
              <a:ahLst/>
              <a:cxnLst/>
              <a:rect l="l" t="t" r="r" b="b"/>
              <a:pathLst>
                <a:path w="3676" h="7384" extrusionOk="0">
                  <a:moveTo>
                    <a:pt x="0" y="0"/>
                  </a:moveTo>
                  <a:cubicBezTo>
                    <a:pt x="2028" y="0"/>
                    <a:pt x="3676" y="1648"/>
                    <a:pt x="3676" y="3707"/>
                  </a:cubicBezTo>
                  <a:cubicBezTo>
                    <a:pt x="3676" y="5735"/>
                    <a:pt x="2028" y="7383"/>
                    <a:pt x="0" y="7383"/>
                  </a:cubicBezTo>
                  <a:lnTo>
                    <a:pt x="0" y="0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803125" y="3908325"/>
              <a:ext cx="91900" cy="91925"/>
            </a:xfrm>
            <a:custGeom>
              <a:avLst/>
              <a:gdLst/>
              <a:ahLst/>
              <a:cxnLst/>
              <a:rect l="l" t="t" r="r" b="b"/>
              <a:pathLst>
                <a:path w="3676" h="3677" extrusionOk="0">
                  <a:moveTo>
                    <a:pt x="1680" y="64"/>
                  </a:moveTo>
                  <a:cubicBezTo>
                    <a:pt x="2630" y="1"/>
                    <a:pt x="3486" y="698"/>
                    <a:pt x="3581" y="1680"/>
                  </a:cubicBezTo>
                  <a:cubicBezTo>
                    <a:pt x="3676" y="2631"/>
                    <a:pt x="2947" y="3486"/>
                    <a:pt x="1965" y="3581"/>
                  </a:cubicBezTo>
                  <a:cubicBezTo>
                    <a:pt x="1014" y="3676"/>
                    <a:pt x="159" y="2948"/>
                    <a:pt x="64" y="1965"/>
                  </a:cubicBezTo>
                  <a:cubicBezTo>
                    <a:pt x="0" y="1015"/>
                    <a:pt x="697" y="159"/>
                    <a:pt x="1680" y="6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787275" y="3892475"/>
              <a:ext cx="123600" cy="122825"/>
            </a:xfrm>
            <a:custGeom>
              <a:avLst/>
              <a:gdLst/>
              <a:ahLst/>
              <a:cxnLst/>
              <a:rect l="l" t="t" r="r" b="b"/>
              <a:pathLst>
                <a:path w="4944" h="4913" extrusionOk="0">
                  <a:moveTo>
                    <a:pt x="3549" y="476"/>
                  </a:moveTo>
                  <a:cubicBezTo>
                    <a:pt x="3644" y="508"/>
                    <a:pt x="3771" y="413"/>
                    <a:pt x="3676" y="318"/>
                  </a:cubicBezTo>
                  <a:cubicBezTo>
                    <a:pt x="3676" y="318"/>
                    <a:pt x="3676" y="318"/>
                    <a:pt x="3644" y="286"/>
                  </a:cubicBezTo>
                  <a:lnTo>
                    <a:pt x="3644" y="286"/>
                  </a:lnTo>
                  <a:lnTo>
                    <a:pt x="3644" y="286"/>
                  </a:lnTo>
                  <a:lnTo>
                    <a:pt x="3613" y="286"/>
                  </a:lnTo>
                  <a:lnTo>
                    <a:pt x="3613" y="286"/>
                  </a:lnTo>
                  <a:lnTo>
                    <a:pt x="3613" y="254"/>
                  </a:lnTo>
                  <a:lnTo>
                    <a:pt x="3581" y="254"/>
                  </a:lnTo>
                  <a:lnTo>
                    <a:pt x="3581" y="254"/>
                  </a:lnTo>
                  <a:lnTo>
                    <a:pt x="3549" y="254"/>
                  </a:lnTo>
                  <a:lnTo>
                    <a:pt x="3549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518" y="223"/>
                  </a:lnTo>
                  <a:lnTo>
                    <a:pt x="3486" y="223"/>
                  </a:lnTo>
                  <a:lnTo>
                    <a:pt x="3486" y="191"/>
                  </a:lnTo>
                  <a:lnTo>
                    <a:pt x="3454" y="191"/>
                  </a:lnTo>
                  <a:lnTo>
                    <a:pt x="3454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423" y="191"/>
                  </a:lnTo>
                  <a:lnTo>
                    <a:pt x="3391" y="159"/>
                  </a:lnTo>
                  <a:lnTo>
                    <a:pt x="3391" y="159"/>
                  </a:lnTo>
                  <a:lnTo>
                    <a:pt x="3359" y="159"/>
                  </a:lnTo>
                  <a:lnTo>
                    <a:pt x="3359" y="159"/>
                  </a:lnTo>
                  <a:lnTo>
                    <a:pt x="3328" y="159"/>
                  </a:lnTo>
                  <a:lnTo>
                    <a:pt x="3328" y="128"/>
                  </a:lnTo>
                  <a:lnTo>
                    <a:pt x="3328" y="128"/>
                  </a:lnTo>
                  <a:lnTo>
                    <a:pt x="3296" y="128"/>
                  </a:lnTo>
                  <a:lnTo>
                    <a:pt x="3296" y="128"/>
                  </a:lnTo>
                  <a:lnTo>
                    <a:pt x="3264" y="128"/>
                  </a:lnTo>
                  <a:cubicBezTo>
                    <a:pt x="3169" y="96"/>
                    <a:pt x="3106" y="223"/>
                    <a:pt x="3169" y="286"/>
                  </a:cubicBezTo>
                  <a:cubicBezTo>
                    <a:pt x="3201" y="318"/>
                    <a:pt x="3201" y="318"/>
                    <a:pt x="3201" y="318"/>
                  </a:cubicBezTo>
                  <a:lnTo>
                    <a:pt x="3233" y="318"/>
                  </a:lnTo>
                  <a:lnTo>
                    <a:pt x="3233" y="318"/>
                  </a:lnTo>
                  <a:lnTo>
                    <a:pt x="3233" y="318"/>
                  </a:lnTo>
                  <a:lnTo>
                    <a:pt x="3264" y="318"/>
                  </a:lnTo>
                  <a:lnTo>
                    <a:pt x="3264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296" y="349"/>
                  </a:lnTo>
                  <a:lnTo>
                    <a:pt x="3328" y="349"/>
                  </a:lnTo>
                  <a:lnTo>
                    <a:pt x="3328" y="349"/>
                  </a:lnTo>
                  <a:lnTo>
                    <a:pt x="3359" y="381"/>
                  </a:lnTo>
                  <a:lnTo>
                    <a:pt x="3359" y="381"/>
                  </a:lnTo>
                  <a:lnTo>
                    <a:pt x="3359" y="381"/>
                  </a:lnTo>
                  <a:lnTo>
                    <a:pt x="3391" y="381"/>
                  </a:lnTo>
                  <a:lnTo>
                    <a:pt x="3391" y="381"/>
                  </a:lnTo>
                  <a:lnTo>
                    <a:pt x="3423" y="381"/>
                  </a:lnTo>
                  <a:lnTo>
                    <a:pt x="3423" y="413"/>
                  </a:lnTo>
                  <a:lnTo>
                    <a:pt x="3423" y="413"/>
                  </a:lnTo>
                  <a:lnTo>
                    <a:pt x="3454" y="413"/>
                  </a:lnTo>
                  <a:lnTo>
                    <a:pt x="3454" y="413"/>
                  </a:lnTo>
                  <a:lnTo>
                    <a:pt x="3486" y="413"/>
                  </a:lnTo>
                  <a:lnTo>
                    <a:pt x="3486" y="444"/>
                  </a:lnTo>
                  <a:lnTo>
                    <a:pt x="3486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18" y="444"/>
                  </a:lnTo>
                  <a:lnTo>
                    <a:pt x="3549" y="476"/>
                  </a:lnTo>
                  <a:lnTo>
                    <a:pt x="3549" y="476"/>
                  </a:lnTo>
                  <a:close/>
                  <a:moveTo>
                    <a:pt x="4278" y="1110"/>
                  </a:moveTo>
                  <a:cubicBezTo>
                    <a:pt x="4342" y="1173"/>
                    <a:pt x="4468" y="1110"/>
                    <a:pt x="4468" y="1015"/>
                  </a:cubicBezTo>
                  <a:cubicBezTo>
                    <a:pt x="4468" y="1015"/>
                    <a:pt x="4437" y="983"/>
                    <a:pt x="4437" y="983"/>
                  </a:cubicBezTo>
                  <a:lnTo>
                    <a:pt x="4437" y="951"/>
                  </a:lnTo>
                  <a:lnTo>
                    <a:pt x="4437" y="951"/>
                  </a:lnTo>
                  <a:lnTo>
                    <a:pt x="4405" y="951"/>
                  </a:lnTo>
                  <a:lnTo>
                    <a:pt x="4405" y="920"/>
                  </a:lnTo>
                  <a:lnTo>
                    <a:pt x="4405" y="920"/>
                  </a:lnTo>
                  <a:lnTo>
                    <a:pt x="4373" y="920"/>
                  </a:lnTo>
                  <a:lnTo>
                    <a:pt x="4373" y="888"/>
                  </a:lnTo>
                  <a:lnTo>
                    <a:pt x="4373" y="888"/>
                  </a:lnTo>
                  <a:lnTo>
                    <a:pt x="4373" y="888"/>
                  </a:lnTo>
                  <a:lnTo>
                    <a:pt x="4342" y="856"/>
                  </a:lnTo>
                  <a:lnTo>
                    <a:pt x="4342" y="856"/>
                  </a:lnTo>
                  <a:lnTo>
                    <a:pt x="4342" y="825"/>
                  </a:lnTo>
                  <a:lnTo>
                    <a:pt x="4310" y="825"/>
                  </a:lnTo>
                  <a:lnTo>
                    <a:pt x="4310" y="825"/>
                  </a:lnTo>
                  <a:lnTo>
                    <a:pt x="4310" y="793"/>
                  </a:lnTo>
                  <a:lnTo>
                    <a:pt x="4278" y="793"/>
                  </a:lnTo>
                  <a:lnTo>
                    <a:pt x="4278" y="793"/>
                  </a:lnTo>
                  <a:lnTo>
                    <a:pt x="4278" y="761"/>
                  </a:lnTo>
                  <a:lnTo>
                    <a:pt x="4247" y="761"/>
                  </a:lnTo>
                  <a:lnTo>
                    <a:pt x="4247" y="761"/>
                  </a:lnTo>
                  <a:lnTo>
                    <a:pt x="4247" y="730"/>
                  </a:lnTo>
                  <a:lnTo>
                    <a:pt x="4215" y="730"/>
                  </a:lnTo>
                  <a:lnTo>
                    <a:pt x="4215" y="730"/>
                  </a:lnTo>
                  <a:lnTo>
                    <a:pt x="4215" y="698"/>
                  </a:lnTo>
                  <a:lnTo>
                    <a:pt x="4183" y="698"/>
                  </a:lnTo>
                  <a:lnTo>
                    <a:pt x="4183" y="698"/>
                  </a:lnTo>
                  <a:lnTo>
                    <a:pt x="4183" y="666"/>
                  </a:lnTo>
                  <a:lnTo>
                    <a:pt x="4151" y="666"/>
                  </a:lnTo>
                  <a:lnTo>
                    <a:pt x="4151" y="666"/>
                  </a:lnTo>
                  <a:cubicBezTo>
                    <a:pt x="4120" y="635"/>
                    <a:pt x="4056" y="635"/>
                    <a:pt x="4025" y="666"/>
                  </a:cubicBezTo>
                  <a:cubicBezTo>
                    <a:pt x="3993" y="698"/>
                    <a:pt x="3993" y="761"/>
                    <a:pt x="4025" y="825"/>
                  </a:cubicBezTo>
                  <a:lnTo>
                    <a:pt x="4025" y="825"/>
                  </a:lnTo>
                  <a:lnTo>
                    <a:pt x="4025" y="825"/>
                  </a:lnTo>
                  <a:lnTo>
                    <a:pt x="4056" y="825"/>
                  </a:lnTo>
                  <a:lnTo>
                    <a:pt x="4056" y="856"/>
                  </a:lnTo>
                  <a:lnTo>
                    <a:pt x="4056" y="856"/>
                  </a:lnTo>
                  <a:lnTo>
                    <a:pt x="4088" y="856"/>
                  </a:lnTo>
                  <a:lnTo>
                    <a:pt x="4088" y="856"/>
                  </a:lnTo>
                  <a:lnTo>
                    <a:pt x="4088" y="888"/>
                  </a:lnTo>
                  <a:lnTo>
                    <a:pt x="4120" y="888"/>
                  </a:lnTo>
                  <a:lnTo>
                    <a:pt x="4120" y="888"/>
                  </a:lnTo>
                  <a:lnTo>
                    <a:pt x="4120" y="920"/>
                  </a:lnTo>
                  <a:lnTo>
                    <a:pt x="4120" y="920"/>
                  </a:lnTo>
                  <a:lnTo>
                    <a:pt x="4151" y="920"/>
                  </a:lnTo>
                  <a:lnTo>
                    <a:pt x="4151" y="951"/>
                  </a:lnTo>
                  <a:lnTo>
                    <a:pt x="4151" y="951"/>
                  </a:lnTo>
                  <a:lnTo>
                    <a:pt x="4183" y="951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183" y="983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15" y="1015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47"/>
                  </a:lnTo>
                  <a:lnTo>
                    <a:pt x="4247" y="1078"/>
                  </a:lnTo>
                  <a:lnTo>
                    <a:pt x="4278" y="1078"/>
                  </a:lnTo>
                  <a:lnTo>
                    <a:pt x="4278" y="1078"/>
                  </a:lnTo>
                  <a:close/>
                  <a:moveTo>
                    <a:pt x="4690" y="1965"/>
                  </a:moveTo>
                  <a:cubicBezTo>
                    <a:pt x="4722" y="2061"/>
                    <a:pt x="4880" y="2061"/>
                    <a:pt x="4880" y="1934"/>
                  </a:cubicBezTo>
                  <a:cubicBezTo>
                    <a:pt x="4880" y="1934"/>
                    <a:pt x="4880" y="1934"/>
                    <a:pt x="4880" y="1902"/>
                  </a:cubicBezTo>
                  <a:lnTo>
                    <a:pt x="4880" y="1902"/>
                  </a:lnTo>
                  <a:lnTo>
                    <a:pt x="4880" y="1902"/>
                  </a:lnTo>
                  <a:lnTo>
                    <a:pt x="4880" y="1870"/>
                  </a:lnTo>
                  <a:lnTo>
                    <a:pt x="4849" y="1870"/>
                  </a:lnTo>
                  <a:lnTo>
                    <a:pt x="4849" y="1839"/>
                  </a:lnTo>
                  <a:lnTo>
                    <a:pt x="4849" y="1839"/>
                  </a:lnTo>
                  <a:lnTo>
                    <a:pt x="4849" y="1807"/>
                  </a:lnTo>
                  <a:lnTo>
                    <a:pt x="4849" y="1807"/>
                  </a:lnTo>
                  <a:lnTo>
                    <a:pt x="4849" y="1775"/>
                  </a:lnTo>
                  <a:lnTo>
                    <a:pt x="4849" y="1775"/>
                  </a:lnTo>
                  <a:lnTo>
                    <a:pt x="4849" y="1744"/>
                  </a:lnTo>
                  <a:lnTo>
                    <a:pt x="4817" y="1744"/>
                  </a:lnTo>
                  <a:lnTo>
                    <a:pt x="4817" y="1744"/>
                  </a:lnTo>
                  <a:lnTo>
                    <a:pt x="4817" y="1712"/>
                  </a:lnTo>
                  <a:lnTo>
                    <a:pt x="4817" y="1712"/>
                  </a:lnTo>
                  <a:lnTo>
                    <a:pt x="4817" y="1680"/>
                  </a:lnTo>
                  <a:lnTo>
                    <a:pt x="4817" y="1680"/>
                  </a:lnTo>
                  <a:lnTo>
                    <a:pt x="4817" y="1649"/>
                  </a:lnTo>
                  <a:lnTo>
                    <a:pt x="4785" y="1649"/>
                  </a:lnTo>
                  <a:lnTo>
                    <a:pt x="4785" y="1617"/>
                  </a:lnTo>
                  <a:lnTo>
                    <a:pt x="4785" y="1617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85" y="1585"/>
                  </a:lnTo>
                  <a:lnTo>
                    <a:pt x="4754" y="1554"/>
                  </a:lnTo>
                  <a:lnTo>
                    <a:pt x="4754" y="1554"/>
                  </a:lnTo>
                  <a:lnTo>
                    <a:pt x="4754" y="1522"/>
                  </a:lnTo>
                  <a:lnTo>
                    <a:pt x="4754" y="1522"/>
                  </a:lnTo>
                  <a:cubicBezTo>
                    <a:pt x="4722" y="1427"/>
                    <a:pt x="4563" y="1458"/>
                    <a:pt x="4563" y="1554"/>
                  </a:cubicBezTo>
                  <a:cubicBezTo>
                    <a:pt x="4563" y="1585"/>
                    <a:pt x="4563" y="1585"/>
                    <a:pt x="4563" y="1585"/>
                  </a:cubicBezTo>
                  <a:lnTo>
                    <a:pt x="4563" y="1617"/>
                  </a:lnTo>
                  <a:lnTo>
                    <a:pt x="4563" y="1617"/>
                  </a:lnTo>
                  <a:lnTo>
                    <a:pt x="4563" y="1617"/>
                  </a:lnTo>
                  <a:lnTo>
                    <a:pt x="4595" y="1649"/>
                  </a:lnTo>
                  <a:lnTo>
                    <a:pt x="4595" y="1649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680"/>
                  </a:lnTo>
                  <a:lnTo>
                    <a:pt x="4595" y="1712"/>
                  </a:lnTo>
                  <a:lnTo>
                    <a:pt x="4627" y="1712"/>
                  </a:lnTo>
                  <a:lnTo>
                    <a:pt x="4627" y="1744"/>
                  </a:lnTo>
                  <a:lnTo>
                    <a:pt x="4627" y="1744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775"/>
                  </a:lnTo>
                  <a:lnTo>
                    <a:pt x="4627" y="1807"/>
                  </a:lnTo>
                  <a:lnTo>
                    <a:pt x="4658" y="1807"/>
                  </a:lnTo>
                  <a:lnTo>
                    <a:pt x="4658" y="1839"/>
                  </a:lnTo>
                  <a:lnTo>
                    <a:pt x="4658" y="1839"/>
                  </a:lnTo>
                  <a:lnTo>
                    <a:pt x="4658" y="1870"/>
                  </a:lnTo>
                  <a:lnTo>
                    <a:pt x="4658" y="1870"/>
                  </a:lnTo>
                  <a:lnTo>
                    <a:pt x="4658" y="1870"/>
                  </a:lnTo>
                  <a:lnTo>
                    <a:pt x="4658" y="1902"/>
                  </a:lnTo>
                  <a:lnTo>
                    <a:pt x="4658" y="1902"/>
                  </a:lnTo>
                  <a:lnTo>
                    <a:pt x="4658" y="1934"/>
                  </a:lnTo>
                  <a:lnTo>
                    <a:pt x="4690" y="1934"/>
                  </a:lnTo>
                  <a:lnTo>
                    <a:pt x="4690" y="1965"/>
                  </a:lnTo>
                  <a:close/>
                  <a:moveTo>
                    <a:pt x="4690" y="2916"/>
                  </a:moveTo>
                  <a:cubicBezTo>
                    <a:pt x="4658" y="3011"/>
                    <a:pt x="4817" y="3075"/>
                    <a:pt x="4880" y="2979"/>
                  </a:cubicBezTo>
                  <a:cubicBezTo>
                    <a:pt x="4880" y="2979"/>
                    <a:pt x="4880" y="2979"/>
                    <a:pt x="4880" y="2948"/>
                  </a:cubicBezTo>
                  <a:lnTo>
                    <a:pt x="4880" y="2948"/>
                  </a:lnTo>
                  <a:lnTo>
                    <a:pt x="4880" y="2948"/>
                  </a:lnTo>
                  <a:lnTo>
                    <a:pt x="4880" y="2916"/>
                  </a:lnTo>
                  <a:lnTo>
                    <a:pt x="4912" y="2916"/>
                  </a:lnTo>
                  <a:lnTo>
                    <a:pt x="4912" y="2884"/>
                  </a:lnTo>
                  <a:lnTo>
                    <a:pt x="4912" y="2884"/>
                  </a:lnTo>
                  <a:lnTo>
                    <a:pt x="4912" y="2853"/>
                  </a:lnTo>
                  <a:lnTo>
                    <a:pt x="4912" y="2853"/>
                  </a:lnTo>
                  <a:lnTo>
                    <a:pt x="4912" y="2821"/>
                  </a:lnTo>
                  <a:lnTo>
                    <a:pt x="4912" y="2821"/>
                  </a:lnTo>
                  <a:lnTo>
                    <a:pt x="4912" y="2789"/>
                  </a:lnTo>
                  <a:lnTo>
                    <a:pt x="4912" y="2789"/>
                  </a:lnTo>
                  <a:lnTo>
                    <a:pt x="4912" y="2758"/>
                  </a:lnTo>
                  <a:lnTo>
                    <a:pt x="4912" y="2758"/>
                  </a:lnTo>
                  <a:lnTo>
                    <a:pt x="4912" y="2726"/>
                  </a:lnTo>
                  <a:lnTo>
                    <a:pt x="4912" y="2726"/>
                  </a:lnTo>
                  <a:lnTo>
                    <a:pt x="4912" y="2694"/>
                  </a:lnTo>
                  <a:lnTo>
                    <a:pt x="4912" y="2694"/>
                  </a:lnTo>
                  <a:lnTo>
                    <a:pt x="4912" y="2663"/>
                  </a:lnTo>
                  <a:lnTo>
                    <a:pt x="4944" y="2663"/>
                  </a:lnTo>
                  <a:lnTo>
                    <a:pt x="4944" y="2631"/>
                  </a:lnTo>
                  <a:lnTo>
                    <a:pt x="4944" y="2631"/>
                  </a:lnTo>
                  <a:lnTo>
                    <a:pt x="4944" y="2599"/>
                  </a:lnTo>
                  <a:lnTo>
                    <a:pt x="4944" y="2599"/>
                  </a:lnTo>
                  <a:lnTo>
                    <a:pt x="4944" y="2568"/>
                  </a:lnTo>
                  <a:lnTo>
                    <a:pt x="4944" y="2568"/>
                  </a:lnTo>
                  <a:lnTo>
                    <a:pt x="4944" y="2536"/>
                  </a:lnTo>
                  <a:lnTo>
                    <a:pt x="4944" y="2536"/>
                  </a:lnTo>
                  <a:cubicBezTo>
                    <a:pt x="4944" y="2441"/>
                    <a:pt x="4817" y="2409"/>
                    <a:pt x="4754" y="2472"/>
                  </a:cubicBezTo>
                  <a:cubicBezTo>
                    <a:pt x="4754" y="2504"/>
                    <a:pt x="4722" y="2504"/>
                    <a:pt x="4722" y="2536"/>
                  </a:cubicBezTo>
                  <a:lnTo>
                    <a:pt x="4722" y="2536"/>
                  </a:lnTo>
                  <a:lnTo>
                    <a:pt x="4722" y="2568"/>
                  </a:lnTo>
                  <a:lnTo>
                    <a:pt x="4722" y="2568"/>
                  </a:lnTo>
                  <a:lnTo>
                    <a:pt x="4722" y="2599"/>
                  </a:lnTo>
                  <a:lnTo>
                    <a:pt x="4722" y="2599"/>
                  </a:lnTo>
                  <a:lnTo>
                    <a:pt x="4722" y="2599"/>
                  </a:lnTo>
                  <a:lnTo>
                    <a:pt x="4722" y="2631"/>
                  </a:lnTo>
                  <a:lnTo>
                    <a:pt x="4722" y="2631"/>
                  </a:lnTo>
                  <a:lnTo>
                    <a:pt x="4722" y="2663"/>
                  </a:lnTo>
                  <a:lnTo>
                    <a:pt x="4722" y="2663"/>
                  </a:lnTo>
                  <a:lnTo>
                    <a:pt x="4722" y="2694"/>
                  </a:lnTo>
                  <a:lnTo>
                    <a:pt x="4722" y="2694"/>
                  </a:lnTo>
                  <a:lnTo>
                    <a:pt x="4722" y="2726"/>
                  </a:lnTo>
                  <a:lnTo>
                    <a:pt x="4722" y="2726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58"/>
                  </a:lnTo>
                  <a:lnTo>
                    <a:pt x="4722" y="2789"/>
                  </a:lnTo>
                  <a:lnTo>
                    <a:pt x="4722" y="2789"/>
                  </a:lnTo>
                  <a:lnTo>
                    <a:pt x="4722" y="2821"/>
                  </a:lnTo>
                  <a:lnTo>
                    <a:pt x="4722" y="2821"/>
                  </a:lnTo>
                  <a:lnTo>
                    <a:pt x="4690" y="2853"/>
                  </a:lnTo>
                  <a:lnTo>
                    <a:pt x="4690" y="2853"/>
                  </a:lnTo>
                  <a:lnTo>
                    <a:pt x="4690" y="2853"/>
                  </a:lnTo>
                  <a:lnTo>
                    <a:pt x="4690" y="2884"/>
                  </a:lnTo>
                  <a:lnTo>
                    <a:pt x="4690" y="2884"/>
                  </a:lnTo>
                  <a:lnTo>
                    <a:pt x="4690" y="2916"/>
                  </a:lnTo>
                  <a:close/>
                  <a:moveTo>
                    <a:pt x="4310" y="3772"/>
                  </a:moveTo>
                  <a:cubicBezTo>
                    <a:pt x="4247" y="3867"/>
                    <a:pt x="4373" y="3993"/>
                    <a:pt x="4468" y="3930"/>
                  </a:cubicBezTo>
                  <a:cubicBezTo>
                    <a:pt x="4468" y="3930"/>
                    <a:pt x="4468" y="3898"/>
                    <a:pt x="4468" y="3898"/>
                  </a:cubicBezTo>
                  <a:lnTo>
                    <a:pt x="4468" y="3898"/>
                  </a:lnTo>
                  <a:lnTo>
                    <a:pt x="4500" y="3867"/>
                  </a:lnTo>
                  <a:lnTo>
                    <a:pt x="4500" y="3867"/>
                  </a:lnTo>
                  <a:lnTo>
                    <a:pt x="4500" y="3867"/>
                  </a:lnTo>
                  <a:lnTo>
                    <a:pt x="4500" y="3835"/>
                  </a:lnTo>
                  <a:lnTo>
                    <a:pt x="4532" y="3835"/>
                  </a:lnTo>
                  <a:lnTo>
                    <a:pt x="4532" y="3803"/>
                  </a:lnTo>
                  <a:lnTo>
                    <a:pt x="4532" y="3803"/>
                  </a:lnTo>
                  <a:lnTo>
                    <a:pt x="4563" y="3803"/>
                  </a:lnTo>
                  <a:lnTo>
                    <a:pt x="4563" y="3772"/>
                  </a:lnTo>
                  <a:lnTo>
                    <a:pt x="4563" y="3772"/>
                  </a:lnTo>
                  <a:lnTo>
                    <a:pt x="4563" y="3740"/>
                  </a:lnTo>
                  <a:lnTo>
                    <a:pt x="4595" y="3740"/>
                  </a:lnTo>
                  <a:lnTo>
                    <a:pt x="4595" y="3740"/>
                  </a:lnTo>
                  <a:lnTo>
                    <a:pt x="4595" y="3708"/>
                  </a:lnTo>
                  <a:lnTo>
                    <a:pt x="4595" y="3708"/>
                  </a:lnTo>
                  <a:lnTo>
                    <a:pt x="4595" y="3677"/>
                  </a:lnTo>
                  <a:lnTo>
                    <a:pt x="4627" y="3677"/>
                  </a:lnTo>
                  <a:lnTo>
                    <a:pt x="4627" y="3677"/>
                  </a:lnTo>
                  <a:lnTo>
                    <a:pt x="4627" y="3645"/>
                  </a:lnTo>
                  <a:lnTo>
                    <a:pt x="4627" y="3645"/>
                  </a:lnTo>
                  <a:lnTo>
                    <a:pt x="4658" y="3613"/>
                  </a:lnTo>
                  <a:lnTo>
                    <a:pt x="4658" y="3613"/>
                  </a:lnTo>
                  <a:lnTo>
                    <a:pt x="4658" y="3613"/>
                  </a:lnTo>
                  <a:lnTo>
                    <a:pt x="4658" y="3582"/>
                  </a:lnTo>
                  <a:lnTo>
                    <a:pt x="4658" y="3582"/>
                  </a:lnTo>
                  <a:lnTo>
                    <a:pt x="4690" y="3550"/>
                  </a:lnTo>
                  <a:lnTo>
                    <a:pt x="4690" y="3550"/>
                  </a:lnTo>
                  <a:lnTo>
                    <a:pt x="4690" y="3550"/>
                  </a:lnTo>
                  <a:cubicBezTo>
                    <a:pt x="4722" y="3455"/>
                    <a:pt x="4627" y="3360"/>
                    <a:pt x="4532" y="3423"/>
                  </a:cubicBezTo>
                  <a:cubicBezTo>
                    <a:pt x="4532" y="3423"/>
                    <a:pt x="4500" y="3455"/>
                    <a:pt x="4500" y="3455"/>
                  </a:cubicBezTo>
                  <a:lnTo>
                    <a:pt x="4500" y="3455"/>
                  </a:lnTo>
                  <a:lnTo>
                    <a:pt x="4500" y="3455"/>
                  </a:lnTo>
                  <a:lnTo>
                    <a:pt x="4500" y="3486"/>
                  </a:lnTo>
                  <a:lnTo>
                    <a:pt x="4500" y="3486"/>
                  </a:lnTo>
                  <a:lnTo>
                    <a:pt x="4468" y="3518"/>
                  </a:lnTo>
                  <a:lnTo>
                    <a:pt x="4468" y="3518"/>
                  </a:lnTo>
                  <a:lnTo>
                    <a:pt x="4468" y="3518"/>
                  </a:lnTo>
                  <a:lnTo>
                    <a:pt x="4468" y="3550"/>
                  </a:lnTo>
                  <a:lnTo>
                    <a:pt x="4468" y="3550"/>
                  </a:lnTo>
                  <a:lnTo>
                    <a:pt x="4437" y="3582"/>
                  </a:lnTo>
                  <a:lnTo>
                    <a:pt x="4437" y="3582"/>
                  </a:lnTo>
                  <a:lnTo>
                    <a:pt x="4437" y="3582"/>
                  </a:lnTo>
                  <a:lnTo>
                    <a:pt x="4437" y="3613"/>
                  </a:lnTo>
                  <a:lnTo>
                    <a:pt x="4437" y="3613"/>
                  </a:lnTo>
                  <a:lnTo>
                    <a:pt x="4405" y="3613"/>
                  </a:lnTo>
                  <a:lnTo>
                    <a:pt x="4405" y="3645"/>
                  </a:lnTo>
                  <a:lnTo>
                    <a:pt x="4405" y="3645"/>
                  </a:lnTo>
                  <a:lnTo>
                    <a:pt x="4405" y="3677"/>
                  </a:lnTo>
                  <a:lnTo>
                    <a:pt x="4373" y="3677"/>
                  </a:lnTo>
                  <a:lnTo>
                    <a:pt x="4373" y="3677"/>
                  </a:lnTo>
                  <a:lnTo>
                    <a:pt x="4373" y="3708"/>
                  </a:lnTo>
                  <a:lnTo>
                    <a:pt x="4373" y="3708"/>
                  </a:lnTo>
                  <a:lnTo>
                    <a:pt x="4342" y="3708"/>
                  </a:lnTo>
                  <a:lnTo>
                    <a:pt x="4342" y="3740"/>
                  </a:lnTo>
                  <a:lnTo>
                    <a:pt x="4342" y="3740"/>
                  </a:lnTo>
                  <a:lnTo>
                    <a:pt x="4342" y="3740"/>
                  </a:lnTo>
                  <a:lnTo>
                    <a:pt x="4342" y="3772"/>
                  </a:lnTo>
                  <a:lnTo>
                    <a:pt x="4310" y="3772"/>
                  </a:lnTo>
                  <a:close/>
                  <a:moveTo>
                    <a:pt x="3613" y="4437"/>
                  </a:moveTo>
                  <a:cubicBezTo>
                    <a:pt x="3518" y="4469"/>
                    <a:pt x="3549" y="4627"/>
                    <a:pt x="3676" y="4627"/>
                  </a:cubicBezTo>
                  <a:cubicBezTo>
                    <a:pt x="3676" y="4596"/>
                    <a:pt x="3708" y="4596"/>
                    <a:pt x="3708" y="4596"/>
                  </a:cubicBezTo>
                  <a:lnTo>
                    <a:pt x="3708" y="4596"/>
                  </a:lnTo>
                  <a:lnTo>
                    <a:pt x="3740" y="4596"/>
                  </a:lnTo>
                  <a:lnTo>
                    <a:pt x="3740" y="4564"/>
                  </a:lnTo>
                  <a:lnTo>
                    <a:pt x="3771" y="4564"/>
                  </a:lnTo>
                  <a:lnTo>
                    <a:pt x="3771" y="4564"/>
                  </a:lnTo>
                  <a:lnTo>
                    <a:pt x="3771" y="4564"/>
                  </a:lnTo>
                  <a:lnTo>
                    <a:pt x="3803" y="4532"/>
                  </a:lnTo>
                  <a:lnTo>
                    <a:pt x="3803" y="4532"/>
                  </a:lnTo>
                  <a:lnTo>
                    <a:pt x="3835" y="4532"/>
                  </a:lnTo>
                  <a:lnTo>
                    <a:pt x="3835" y="4532"/>
                  </a:lnTo>
                  <a:lnTo>
                    <a:pt x="3835" y="4500"/>
                  </a:lnTo>
                  <a:lnTo>
                    <a:pt x="3866" y="4500"/>
                  </a:lnTo>
                  <a:lnTo>
                    <a:pt x="3866" y="4500"/>
                  </a:lnTo>
                  <a:lnTo>
                    <a:pt x="3898" y="4500"/>
                  </a:lnTo>
                  <a:lnTo>
                    <a:pt x="3898" y="4469"/>
                  </a:lnTo>
                  <a:lnTo>
                    <a:pt x="3898" y="4469"/>
                  </a:lnTo>
                  <a:lnTo>
                    <a:pt x="3930" y="4469"/>
                  </a:lnTo>
                  <a:lnTo>
                    <a:pt x="3930" y="4437"/>
                  </a:lnTo>
                  <a:lnTo>
                    <a:pt x="3930" y="4437"/>
                  </a:lnTo>
                  <a:lnTo>
                    <a:pt x="3961" y="4437"/>
                  </a:lnTo>
                  <a:lnTo>
                    <a:pt x="3961" y="4437"/>
                  </a:lnTo>
                  <a:lnTo>
                    <a:pt x="3993" y="4405"/>
                  </a:lnTo>
                  <a:lnTo>
                    <a:pt x="3993" y="4405"/>
                  </a:lnTo>
                  <a:lnTo>
                    <a:pt x="3993" y="4405"/>
                  </a:lnTo>
                  <a:lnTo>
                    <a:pt x="4025" y="4374"/>
                  </a:lnTo>
                  <a:lnTo>
                    <a:pt x="4025" y="4374"/>
                  </a:lnTo>
                  <a:lnTo>
                    <a:pt x="4025" y="4374"/>
                  </a:lnTo>
                  <a:lnTo>
                    <a:pt x="4056" y="4374"/>
                  </a:lnTo>
                  <a:cubicBezTo>
                    <a:pt x="4120" y="4279"/>
                    <a:pt x="4056" y="4184"/>
                    <a:pt x="3961" y="4184"/>
                  </a:cubicBezTo>
                  <a:cubicBezTo>
                    <a:pt x="3961" y="4184"/>
                    <a:pt x="3930" y="4184"/>
                    <a:pt x="3930" y="4215"/>
                  </a:cubicBezTo>
                  <a:lnTo>
                    <a:pt x="3898" y="4215"/>
                  </a:lnTo>
                  <a:lnTo>
                    <a:pt x="3898" y="4215"/>
                  </a:lnTo>
                  <a:lnTo>
                    <a:pt x="3898" y="4247"/>
                  </a:lnTo>
                  <a:lnTo>
                    <a:pt x="3866" y="4247"/>
                  </a:lnTo>
                  <a:lnTo>
                    <a:pt x="3866" y="4247"/>
                  </a:lnTo>
                  <a:lnTo>
                    <a:pt x="3866" y="4247"/>
                  </a:lnTo>
                  <a:lnTo>
                    <a:pt x="3835" y="4279"/>
                  </a:lnTo>
                  <a:lnTo>
                    <a:pt x="3835" y="4279"/>
                  </a:lnTo>
                  <a:lnTo>
                    <a:pt x="3835" y="4279"/>
                  </a:lnTo>
                  <a:lnTo>
                    <a:pt x="3803" y="4279"/>
                  </a:lnTo>
                  <a:lnTo>
                    <a:pt x="3803" y="4310"/>
                  </a:lnTo>
                  <a:lnTo>
                    <a:pt x="3803" y="4310"/>
                  </a:lnTo>
                  <a:lnTo>
                    <a:pt x="3771" y="4310"/>
                  </a:lnTo>
                  <a:lnTo>
                    <a:pt x="3771" y="4310"/>
                  </a:lnTo>
                  <a:lnTo>
                    <a:pt x="3771" y="4342"/>
                  </a:lnTo>
                  <a:lnTo>
                    <a:pt x="3740" y="4342"/>
                  </a:lnTo>
                  <a:lnTo>
                    <a:pt x="3740" y="4342"/>
                  </a:lnTo>
                  <a:lnTo>
                    <a:pt x="3740" y="4342"/>
                  </a:lnTo>
                  <a:lnTo>
                    <a:pt x="3708" y="4374"/>
                  </a:lnTo>
                  <a:lnTo>
                    <a:pt x="3708" y="4374"/>
                  </a:lnTo>
                  <a:lnTo>
                    <a:pt x="3676" y="4374"/>
                  </a:lnTo>
                  <a:lnTo>
                    <a:pt x="3676" y="4374"/>
                  </a:lnTo>
                  <a:lnTo>
                    <a:pt x="3676" y="4405"/>
                  </a:lnTo>
                  <a:lnTo>
                    <a:pt x="3644" y="4405"/>
                  </a:lnTo>
                  <a:lnTo>
                    <a:pt x="3644" y="4405"/>
                  </a:lnTo>
                  <a:lnTo>
                    <a:pt x="3644" y="4405"/>
                  </a:lnTo>
                  <a:lnTo>
                    <a:pt x="3613" y="4405"/>
                  </a:lnTo>
                  <a:close/>
                  <a:moveTo>
                    <a:pt x="2694" y="4722"/>
                  </a:moveTo>
                  <a:cubicBezTo>
                    <a:pt x="2599" y="4722"/>
                    <a:pt x="2567" y="4881"/>
                    <a:pt x="2694" y="4912"/>
                  </a:cubicBezTo>
                  <a:cubicBezTo>
                    <a:pt x="2694" y="4912"/>
                    <a:pt x="2726" y="4912"/>
                    <a:pt x="2726" y="4912"/>
                  </a:cubicBezTo>
                  <a:lnTo>
                    <a:pt x="2726" y="4912"/>
                  </a:lnTo>
                  <a:lnTo>
                    <a:pt x="2757" y="4912"/>
                  </a:lnTo>
                  <a:lnTo>
                    <a:pt x="2757" y="4912"/>
                  </a:lnTo>
                  <a:lnTo>
                    <a:pt x="2789" y="4912"/>
                  </a:lnTo>
                  <a:lnTo>
                    <a:pt x="2789" y="4912"/>
                  </a:lnTo>
                  <a:lnTo>
                    <a:pt x="2821" y="4912"/>
                  </a:lnTo>
                  <a:lnTo>
                    <a:pt x="2821" y="4912"/>
                  </a:lnTo>
                  <a:lnTo>
                    <a:pt x="2852" y="4912"/>
                  </a:lnTo>
                  <a:lnTo>
                    <a:pt x="2852" y="4912"/>
                  </a:lnTo>
                  <a:lnTo>
                    <a:pt x="2884" y="4912"/>
                  </a:lnTo>
                  <a:lnTo>
                    <a:pt x="2884" y="4912"/>
                  </a:lnTo>
                  <a:lnTo>
                    <a:pt x="2916" y="4881"/>
                  </a:lnTo>
                  <a:lnTo>
                    <a:pt x="2916" y="4881"/>
                  </a:lnTo>
                  <a:lnTo>
                    <a:pt x="2947" y="4881"/>
                  </a:lnTo>
                  <a:lnTo>
                    <a:pt x="2947" y="4881"/>
                  </a:lnTo>
                  <a:lnTo>
                    <a:pt x="2979" y="4881"/>
                  </a:lnTo>
                  <a:lnTo>
                    <a:pt x="2979" y="4881"/>
                  </a:lnTo>
                  <a:lnTo>
                    <a:pt x="3011" y="4881"/>
                  </a:lnTo>
                  <a:lnTo>
                    <a:pt x="3011" y="4881"/>
                  </a:lnTo>
                  <a:lnTo>
                    <a:pt x="3042" y="4881"/>
                  </a:lnTo>
                  <a:lnTo>
                    <a:pt x="3042" y="4881"/>
                  </a:lnTo>
                  <a:lnTo>
                    <a:pt x="3074" y="4849"/>
                  </a:lnTo>
                  <a:lnTo>
                    <a:pt x="3074" y="4849"/>
                  </a:lnTo>
                  <a:lnTo>
                    <a:pt x="3106" y="4849"/>
                  </a:lnTo>
                  <a:lnTo>
                    <a:pt x="3106" y="4849"/>
                  </a:lnTo>
                  <a:lnTo>
                    <a:pt x="3106" y="4849"/>
                  </a:lnTo>
                  <a:lnTo>
                    <a:pt x="3137" y="4849"/>
                  </a:lnTo>
                  <a:cubicBezTo>
                    <a:pt x="3233" y="4817"/>
                    <a:pt x="3233" y="4659"/>
                    <a:pt x="3106" y="4659"/>
                  </a:cubicBezTo>
                  <a:cubicBezTo>
                    <a:pt x="3106" y="4659"/>
                    <a:pt x="3106" y="4659"/>
                    <a:pt x="3074" y="4659"/>
                  </a:cubicBezTo>
                  <a:lnTo>
                    <a:pt x="3074" y="4659"/>
                  </a:lnTo>
                  <a:lnTo>
                    <a:pt x="3042" y="4659"/>
                  </a:lnTo>
                  <a:lnTo>
                    <a:pt x="3042" y="4659"/>
                  </a:lnTo>
                  <a:lnTo>
                    <a:pt x="3042" y="4659"/>
                  </a:lnTo>
                  <a:lnTo>
                    <a:pt x="3011" y="4659"/>
                  </a:lnTo>
                  <a:lnTo>
                    <a:pt x="3011" y="4659"/>
                  </a:lnTo>
                  <a:lnTo>
                    <a:pt x="2979" y="4691"/>
                  </a:lnTo>
                  <a:lnTo>
                    <a:pt x="2979" y="4691"/>
                  </a:lnTo>
                  <a:lnTo>
                    <a:pt x="2947" y="4691"/>
                  </a:lnTo>
                  <a:lnTo>
                    <a:pt x="2947" y="4691"/>
                  </a:lnTo>
                  <a:lnTo>
                    <a:pt x="2916" y="4691"/>
                  </a:lnTo>
                  <a:lnTo>
                    <a:pt x="2916" y="4691"/>
                  </a:lnTo>
                  <a:lnTo>
                    <a:pt x="2916" y="4691"/>
                  </a:lnTo>
                  <a:lnTo>
                    <a:pt x="2884" y="4691"/>
                  </a:lnTo>
                  <a:lnTo>
                    <a:pt x="2884" y="4691"/>
                  </a:lnTo>
                  <a:lnTo>
                    <a:pt x="2852" y="4691"/>
                  </a:lnTo>
                  <a:lnTo>
                    <a:pt x="2852" y="4691"/>
                  </a:lnTo>
                  <a:lnTo>
                    <a:pt x="2821" y="4691"/>
                  </a:lnTo>
                  <a:lnTo>
                    <a:pt x="2821" y="4722"/>
                  </a:lnTo>
                  <a:lnTo>
                    <a:pt x="2789" y="4722"/>
                  </a:lnTo>
                  <a:lnTo>
                    <a:pt x="2789" y="4722"/>
                  </a:lnTo>
                  <a:lnTo>
                    <a:pt x="2757" y="4722"/>
                  </a:lnTo>
                  <a:lnTo>
                    <a:pt x="2757" y="4722"/>
                  </a:lnTo>
                  <a:lnTo>
                    <a:pt x="2757" y="4722"/>
                  </a:lnTo>
                  <a:lnTo>
                    <a:pt x="2726" y="4722"/>
                  </a:lnTo>
                  <a:lnTo>
                    <a:pt x="2726" y="4722"/>
                  </a:lnTo>
                  <a:close/>
                  <a:moveTo>
                    <a:pt x="1743" y="4627"/>
                  </a:moveTo>
                  <a:cubicBezTo>
                    <a:pt x="1648" y="4596"/>
                    <a:pt x="1585" y="4722"/>
                    <a:pt x="1680" y="4786"/>
                  </a:cubicBezTo>
                  <a:cubicBezTo>
                    <a:pt x="1680" y="4817"/>
                    <a:pt x="1680" y="4817"/>
                    <a:pt x="1680" y="4817"/>
                  </a:cubicBezTo>
                  <a:lnTo>
                    <a:pt x="1712" y="4817"/>
                  </a:lnTo>
                  <a:lnTo>
                    <a:pt x="1712" y="4817"/>
                  </a:lnTo>
                  <a:lnTo>
                    <a:pt x="1712" y="4817"/>
                  </a:lnTo>
                  <a:lnTo>
                    <a:pt x="1743" y="4817"/>
                  </a:lnTo>
                  <a:lnTo>
                    <a:pt x="1743" y="4849"/>
                  </a:lnTo>
                  <a:lnTo>
                    <a:pt x="1775" y="4849"/>
                  </a:lnTo>
                  <a:lnTo>
                    <a:pt x="1775" y="4849"/>
                  </a:lnTo>
                  <a:lnTo>
                    <a:pt x="1807" y="4849"/>
                  </a:lnTo>
                  <a:lnTo>
                    <a:pt x="1807" y="4849"/>
                  </a:lnTo>
                  <a:lnTo>
                    <a:pt x="1838" y="4849"/>
                  </a:lnTo>
                  <a:lnTo>
                    <a:pt x="1838" y="4849"/>
                  </a:lnTo>
                  <a:lnTo>
                    <a:pt x="1870" y="4849"/>
                  </a:lnTo>
                  <a:lnTo>
                    <a:pt x="1870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02" y="4881"/>
                  </a:lnTo>
                  <a:lnTo>
                    <a:pt x="1933" y="4881"/>
                  </a:lnTo>
                  <a:lnTo>
                    <a:pt x="1933" y="4881"/>
                  </a:lnTo>
                  <a:lnTo>
                    <a:pt x="1965" y="4881"/>
                  </a:lnTo>
                  <a:lnTo>
                    <a:pt x="1965" y="4881"/>
                  </a:lnTo>
                  <a:lnTo>
                    <a:pt x="1997" y="4881"/>
                  </a:lnTo>
                  <a:lnTo>
                    <a:pt x="1997" y="4881"/>
                  </a:lnTo>
                  <a:lnTo>
                    <a:pt x="2028" y="4912"/>
                  </a:lnTo>
                  <a:lnTo>
                    <a:pt x="2028" y="4912"/>
                  </a:lnTo>
                  <a:lnTo>
                    <a:pt x="2060" y="4912"/>
                  </a:lnTo>
                  <a:lnTo>
                    <a:pt x="2060" y="4912"/>
                  </a:lnTo>
                  <a:lnTo>
                    <a:pt x="2092" y="4912"/>
                  </a:lnTo>
                  <a:lnTo>
                    <a:pt x="2092" y="4912"/>
                  </a:lnTo>
                  <a:lnTo>
                    <a:pt x="2092" y="4912"/>
                  </a:lnTo>
                  <a:cubicBezTo>
                    <a:pt x="2219" y="4912"/>
                    <a:pt x="2250" y="4786"/>
                    <a:pt x="2155" y="4722"/>
                  </a:cubicBezTo>
                  <a:cubicBezTo>
                    <a:pt x="2155" y="4722"/>
                    <a:pt x="2155" y="4722"/>
                    <a:pt x="2123" y="4722"/>
                  </a:cubicBezTo>
                  <a:lnTo>
                    <a:pt x="2123" y="4722"/>
                  </a:lnTo>
                  <a:lnTo>
                    <a:pt x="2123" y="4722"/>
                  </a:lnTo>
                  <a:lnTo>
                    <a:pt x="2092" y="4722"/>
                  </a:lnTo>
                  <a:lnTo>
                    <a:pt x="2092" y="4691"/>
                  </a:lnTo>
                  <a:lnTo>
                    <a:pt x="2060" y="4691"/>
                  </a:lnTo>
                  <a:lnTo>
                    <a:pt x="2060" y="4691"/>
                  </a:lnTo>
                  <a:lnTo>
                    <a:pt x="2028" y="4691"/>
                  </a:lnTo>
                  <a:lnTo>
                    <a:pt x="2028" y="4691"/>
                  </a:lnTo>
                  <a:lnTo>
                    <a:pt x="2028" y="4691"/>
                  </a:lnTo>
                  <a:lnTo>
                    <a:pt x="1997" y="4691"/>
                  </a:lnTo>
                  <a:lnTo>
                    <a:pt x="1997" y="4691"/>
                  </a:lnTo>
                  <a:lnTo>
                    <a:pt x="1965" y="4691"/>
                  </a:lnTo>
                  <a:lnTo>
                    <a:pt x="1965" y="4691"/>
                  </a:lnTo>
                  <a:lnTo>
                    <a:pt x="1933" y="4691"/>
                  </a:lnTo>
                  <a:lnTo>
                    <a:pt x="1933" y="4659"/>
                  </a:lnTo>
                  <a:lnTo>
                    <a:pt x="1933" y="4659"/>
                  </a:lnTo>
                  <a:lnTo>
                    <a:pt x="1902" y="4659"/>
                  </a:lnTo>
                  <a:lnTo>
                    <a:pt x="1902" y="4659"/>
                  </a:lnTo>
                  <a:lnTo>
                    <a:pt x="1870" y="4659"/>
                  </a:lnTo>
                  <a:lnTo>
                    <a:pt x="1870" y="4659"/>
                  </a:lnTo>
                  <a:lnTo>
                    <a:pt x="1838" y="4659"/>
                  </a:lnTo>
                  <a:lnTo>
                    <a:pt x="1838" y="4659"/>
                  </a:lnTo>
                  <a:lnTo>
                    <a:pt x="1838" y="4659"/>
                  </a:lnTo>
                  <a:lnTo>
                    <a:pt x="1807" y="4627"/>
                  </a:lnTo>
                  <a:lnTo>
                    <a:pt x="1807" y="4627"/>
                  </a:lnTo>
                  <a:lnTo>
                    <a:pt x="1775" y="4627"/>
                  </a:lnTo>
                  <a:lnTo>
                    <a:pt x="1775" y="4627"/>
                  </a:lnTo>
                  <a:lnTo>
                    <a:pt x="1775" y="4627"/>
                  </a:lnTo>
                  <a:close/>
                  <a:moveTo>
                    <a:pt x="919" y="4152"/>
                  </a:moveTo>
                  <a:cubicBezTo>
                    <a:pt x="888" y="4120"/>
                    <a:pt x="856" y="4120"/>
                    <a:pt x="824" y="4120"/>
                  </a:cubicBezTo>
                  <a:cubicBezTo>
                    <a:pt x="761" y="4184"/>
                    <a:pt x="761" y="4247"/>
                    <a:pt x="793" y="4279"/>
                  </a:cubicBezTo>
                  <a:lnTo>
                    <a:pt x="793" y="4310"/>
                  </a:lnTo>
                  <a:lnTo>
                    <a:pt x="824" y="4310"/>
                  </a:lnTo>
                  <a:lnTo>
                    <a:pt x="824" y="4310"/>
                  </a:lnTo>
                  <a:lnTo>
                    <a:pt x="824" y="4310"/>
                  </a:lnTo>
                  <a:lnTo>
                    <a:pt x="856" y="4342"/>
                  </a:lnTo>
                  <a:lnTo>
                    <a:pt x="856" y="4342"/>
                  </a:lnTo>
                  <a:lnTo>
                    <a:pt x="856" y="4342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888" y="4374"/>
                  </a:lnTo>
                  <a:lnTo>
                    <a:pt x="919" y="4405"/>
                  </a:lnTo>
                  <a:lnTo>
                    <a:pt x="919" y="4405"/>
                  </a:lnTo>
                  <a:lnTo>
                    <a:pt x="951" y="4405"/>
                  </a:lnTo>
                  <a:lnTo>
                    <a:pt x="951" y="4405"/>
                  </a:lnTo>
                  <a:lnTo>
                    <a:pt x="951" y="4437"/>
                  </a:lnTo>
                  <a:lnTo>
                    <a:pt x="983" y="4437"/>
                  </a:lnTo>
                  <a:lnTo>
                    <a:pt x="983" y="4437"/>
                  </a:lnTo>
                  <a:lnTo>
                    <a:pt x="983" y="4469"/>
                  </a:lnTo>
                  <a:lnTo>
                    <a:pt x="1014" y="4469"/>
                  </a:lnTo>
                  <a:lnTo>
                    <a:pt x="1014" y="4469"/>
                  </a:lnTo>
                  <a:lnTo>
                    <a:pt x="1046" y="4469"/>
                  </a:lnTo>
                  <a:lnTo>
                    <a:pt x="1046" y="4500"/>
                  </a:lnTo>
                  <a:lnTo>
                    <a:pt x="1046" y="4500"/>
                  </a:lnTo>
                  <a:lnTo>
                    <a:pt x="1078" y="4500"/>
                  </a:lnTo>
                  <a:lnTo>
                    <a:pt x="1078" y="4500"/>
                  </a:lnTo>
                  <a:lnTo>
                    <a:pt x="1109" y="4532"/>
                  </a:lnTo>
                  <a:lnTo>
                    <a:pt x="1109" y="4532"/>
                  </a:lnTo>
                  <a:lnTo>
                    <a:pt x="1109" y="4532"/>
                  </a:lnTo>
                  <a:lnTo>
                    <a:pt x="1141" y="4532"/>
                  </a:lnTo>
                  <a:cubicBezTo>
                    <a:pt x="1205" y="4596"/>
                    <a:pt x="1331" y="4500"/>
                    <a:pt x="1268" y="4405"/>
                  </a:cubicBezTo>
                  <a:cubicBezTo>
                    <a:pt x="1268" y="4405"/>
                    <a:pt x="1236" y="4374"/>
                    <a:pt x="1236" y="4374"/>
                  </a:cubicBezTo>
                  <a:lnTo>
                    <a:pt x="1236" y="4374"/>
                  </a:lnTo>
                  <a:lnTo>
                    <a:pt x="1205" y="4374"/>
                  </a:lnTo>
                  <a:lnTo>
                    <a:pt x="1205" y="4342"/>
                  </a:lnTo>
                  <a:lnTo>
                    <a:pt x="1205" y="4342"/>
                  </a:lnTo>
                  <a:lnTo>
                    <a:pt x="1173" y="4342"/>
                  </a:lnTo>
                  <a:lnTo>
                    <a:pt x="1173" y="4342"/>
                  </a:lnTo>
                  <a:lnTo>
                    <a:pt x="1173" y="4310"/>
                  </a:lnTo>
                  <a:lnTo>
                    <a:pt x="1141" y="4310"/>
                  </a:lnTo>
                  <a:lnTo>
                    <a:pt x="1141" y="4310"/>
                  </a:lnTo>
                  <a:lnTo>
                    <a:pt x="1141" y="4310"/>
                  </a:lnTo>
                  <a:lnTo>
                    <a:pt x="1109" y="4279"/>
                  </a:lnTo>
                  <a:lnTo>
                    <a:pt x="1109" y="4279"/>
                  </a:lnTo>
                  <a:lnTo>
                    <a:pt x="1078" y="4279"/>
                  </a:lnTo>
                  <a:lnTo>
                    <a:pt x="1078" y="4279"/>
                  </a:lnTo>
                  <a:lnTo>
                    <a:pt x="1078" y="4247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46" y="4247"/>
                  </a:lnTo>
                  <a:lnTo>
                    <a:pt x="1014" y="4215"/>
                  </a:lnTo>
                  <a:lnTo>
                    <a:pt x="1014" y="4215"/>
                  </a:lnTo>
                  <a:lnTo>
                    <a:pt x="1014" y="4215"/>
                  </a:lnTo>
                  <a:lnTo>
                    <a:pt x="983" y="4215"/>
                  </a:lnTo>
                  <a:lnTo>
                    <a:pt x="983" y="4184"/>
                  </a:lnTo>
                  <a:lnTo>
                    <a:pt x="983" y="4184"/>
                  </a:lnTo>
                  <a:lnTo>
                    <a:pt x="951" y="4184"/>
                  </a:lnTo>
                  <a:lnTo>
                    <a:pt x="951" y="4152"/>
                  </a:lnTo>
                  <a:lnTo>
                    <a:pt x="951" y="4152"/>
                  </a:lnTo>
                  <a:lnTo>
                    <a:pt x="951" y="4152"/>
                  </a:lnTo>
                  <a:close/>
                  <a:moveTo>
                    <a:pt x="381" y="3360"/>
                  </a:moveTo>
                  <a:cubicBezTo>
                    <a:pt x="349" y="3296"/>
                    <a:pt x="222" y="3296"/>
                    <a:pt x="191" y="3391"/>
                  </a:cubicBezTo>
                  <a:cubicBezTo>
                    <a:pt x="191" y="3423"/>
                    <a:pt x="191" y="3423"/>
                    <a:pt x="191" y="3455"/>
                  </a:cubicBezTo>
                  <a:lnTo>
                    <a:pt x="191" y="3455"/>
                  </a:lnTo>
                  <a:lnTo>
                    <a:pt x="191" y="3455"/>
                  </a:lnTo>
                  <a:lnTo>
                    <a:pt x="222" y="3486"/>
                  </a:lnTo>
                  <a:lnTo>
                    <a:pt x="222" y="3486"/>
                  </a:lnTo>
                  <a:lnTo>
                    <a:pt x="222" y="3518"/>
                  </a:lnTo>
                  <a:lnTo>
                    <a:pt x="222" y="3518"/>
                  </a:lnTo>
                  <a:lnTo>
                    <a:pt x="222" y="3550"/>
                  </a:lnTo>
                  <a:lnTo>
                    <a:pt x="254" y="3550"/>
                  </a:lnTo>
                  <a:lnTo>
                    <a:pt x="254" y="3550"/>
                  </a:lnTo>
                  <a:lnTo>
                    <a:pt x="254" y="3582"/>
                  </a:lnTo>
                  <a:lnTo>
                    <a:pt x="254" y="3582"/>
                  </a:lnTo>
                  <a:lnTo>
                    <a:pt x="254" y="3613"/>
                  </a:lnTo>
                  <a:lnTo>
                    <a:pt x="286" y="3613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286" y="3645"/>
                  </a:lnTo>
                  <a:lnTo>
                    <a:pt x="317" y="3677"/>
                  </a:lnTo>
                  <a:lnTo>
                    <a:pt x="317" y="3677"/>
                  </a:lnTo>
                  <a:lnTo>
                    <a:pt x="317" y="3708"/>
                  </a:lnTo>
                  <a:lnTo>
                    <a:pt x="317" y="3708"/>
                  </a:lnTo>
                  <a:lnTo>
                    <a:pt x="317" y="3708"/>
                  </a:lnTo>
                  <a:lnTo>
                    <a:pt x="349" y="3740"/>
                  </a:lnTo>
                  <a:lnTo>
                    <a:pt x="349" y="3740"/>
                  </a:lnTo>
                  <a:lnTo>
                    <a:pt x="349" y="3772"/>
                  </a:lnTo>
                  <a:lnTo>
                    <a:pt x="349" y="3772"/>
                  </a:lnTo>
                  <a:lnTo>
                    <a:pt x="381" y="3772"/>
                  </a:lnTo>
                  <a:lnTo>
                    <a:pt x="381" y="3803"/>
                  </a:lnTo>
                  <a:lnTo>
                    <a:pt x="381" y="3803"/>
                  </a:lnTo>
                  <a:lnTo>
                    <a:pt x="381" y="3803"/>
                  </a:lnTo>
                  <a:cubicBezTo>
                    <a:pt x="444" y="3898"/>
                    <a:pt x="539" y="3867"/>
                    <a:pt x="571" y="3803"/>
                  </a:cubicBezTo>
                  <a:cubicBezTo>
                    <a:pt x="571" y="3772"/>
                    <a:pt x="571" y="3740"/>
                    <a:pt x="571" y="3708"/>
                  </a:cubicBezTo>
                  <a:lnTo>
                    <a:pt x="571" y="3708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77"/>
                  </a:lnTo>
                  <a:lnTo>
                    <a:pt x="539" y="3645"/>
                  </a:lnTo>
                  <a:lnTo>
                    <a:pt x="507" y="3645"/>
                  </a:lnTo>
                  <a:lnTo>
                    <a:pt x="507" y="3645"/>
                  </a:lnTo>
                  <a:lnTo>
                    <a:pt x="507" y="3613"/>
                  </a:lnTo>
                  <a:lnTo>
                    <a:pt x="507" y="3613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82"/>
                  </a:lnTo>
                  <a:lnTo>
                    <a:pt x="476" y="3550"/>
                  </a:lnTo>
                  <a:lnTo>
                    <a:pt x="476" y="3550"/>
                  </a:lnTo>
                  <a:lnTo>
                    <a:pt x="444" y="3550"/>
                  </a:lnTo>
                  <a:lnTo>
                    <a:pt x="444" y="3518"/>
                  </a:lnTo>
                  <a:lnTo>
                    <a:pt x="444" y="3518"/>
                  </a:lnTo>
                  <a:lnTo>
                    <a:pt x="444" y="3486"/>
                  </a:lnTo>
                  <a:lnTo>
                    <a:pt x="444" y="3486"/>
                  </a:lnTo>
                  <a:lnTo>
                    <a:pt x="412" y="3486"/>
                  </a:lnTo>
                  <a:lnTo>
                    <a:pt x="412" y="3455"/>
                  </a:lnTo>
                  <a:lnTo>
                    <a:pt x="412" y="3455"/>
                  </a:lnTo>
                  <a:lnTo>
                    <a:pt x="412" y="3423"/>
                  </a:lnTo>
                  <a:lnTo>
                    <a:pt x="412" y="3423"/>
                  </a:lnTo>
                  <a:lnTo>
                    <a:pt x="381" y="3423"/>
                  </a:lnTo>
                  <a:lnTo>
                    <a:pt x="381" y="3391"/>
                  </a:lnTo>
                  <a:lnTo>
                    <a:pt x="381" y="3391"/>
                  </a:lnTo>
                  <a:lnTo>
                    <a:pt x="381" y="3360"/>
                  </a:lnTo>
                  <a:close/>
                  <a:moveTo>
                    <a:pt x="191" y="2441"/>
                  </a:moveTo>
                  <a:cubicBezTo>
                    <a:pt x="191" y="2346"/>
                    <a:pt x="32" y="2282"/>
                    <a:pt x="0" y="2409"/>
                  </a:cubicBezTo>
                  <a:cubicBezTo>
                    <a:pt x="0" y="2409"/>
                    <a:pt x="0" y="2409"/>
                    <a:pt x="0" y="2441"/>
                  </a:cubicBezTo>
                  <a:lnTo>
                    <a:pt x="0" y="2441"/>
                  </a:lnTo>
                  <a:lnTo>
                    <a:pt x="0" y="2472"/>
                  </a:lnTo>
                  <a:lnTo>
                    <a:pt x="0" y="2472"/>
                  </a:lnTo>
                  <a:lnTo>
                    <a:pt x="0" y="2504"/>
                  </a:lnTo>
                  <a:lnTo>
                    <a:pt x="0" y="2504"/>
                  </a:lnTo>
                  <a:lnTo>
                    <a:pt x="0" y="2536"/>
                  </a:lnTo>
                  <a:lnTo>
                    <a:pt x="0" y="2536"/>
                  </a:lnTo>
                  <a:lnTo>
                    <a:pt x="0" y="2568"/>
                  </a:lnTo>
                  <a:lnTo>
                    <a:pt x="0" y="2568"/>
                  </a:lnTo>
                  <a:lnTo>
                    <a:pt x="0" y="2599"/>
                  </a:lnTo>
                  <a:lnTo>
                    <a:pt x="0" y="2599"/>
                  </a:lnTo>
                  <a:lnTo>
                    <a:pt x="0" y="2631"/>
                  </a:lnTo>
                  <a:lnTo>
                    <a:pt x="0" y="2631"/>
                  </a:lnTo>
                  <a:lnTo>
                    <a:pt x="0" y="2663"/>
                  </a:lnTo>
                  <a:lnTo>
                    <a:pt x="0" y="2663"/>
                  </a:lnTo>
                  <a:lnTo>
                    <a:pt x="0" y="2694"/>
                  </a:lnTo>
                  <a:lnTo>
                    <a:pt x="0" y="2694"/>
                  </a:lnTo>
                  <a:lnTo>
                    <a:pt x="0" y="2726"/>
                  </a:lnTo>
                  <a:lnTo>
                    <a:pt x="0" y="2726"/>
                  </a:lnTo>
                  <a:lnTo>
                    <a:pt x="0" y="2758"/>
                  </a:lnTo>
                  <a:lnTo>
                    <a:pt x="0" y="2758"/>
                  </a:lnTo>
                  <a:lnTo>
                    <a:pt x="0" y="2789"/>
                  </a:lnTo>
                  <a:lnTo>
                    <a:pt x="0" y="2789"/>
                  </a:lnTo>
                  <a:lnTo>
                    <a:pt x="0" y="2821"/>
                  </a:lnTo>
                  <a:lnTo>
                    <a:pt x="0" y="2821"/>
                  </a:lnTo>
                  <a:lnTo>
                    <a:pt x="32" y="2853"/>
                  </a:lnTo>
                  <a:lnTo>
                    <a:pt x="32" y="2853"/>
                  </a:lnTo>
                  <a:cubicBezTo>
                    <a:pt x="32" y="2948"/>
                    <a:pt x="127" y="2979"/>
                    <a:pt x="191" y="2884"/>
                  </a:cubicBezTo>
                  <a:cubicBezTo>
                    <a:pt x="222" y="2884"/>
                    <a:pt x="222" y="2853"/>
                    <a:pt x="222" y="2821"/>
                  </a:cubicBezTo>
                  <a:lnTo>
                    <a:pt x="222" y="2821"/>
                  </a:lnTo>
                  <a:lnTo>
                    <a:pt x="222" y="2789"/>
                  </a:lnTo>
                  <a:lnTo>
                    <a:pt x="222" y="2789"/>
                  </a:lnTo>
                  <a:lnTo>
                    <a:pt x="222" y="2758"/>
                  </a:lnTo>
                  <a:lnTo>
                    <a:pt x="222" y="2758"/>
                  </a:lnTo>
                  <a:lnTo>
                    <a:pt x="191" y="2758"/>
                  </a:lnTo>
                  <a:lnTo>
                    <a:pt x="191" y="2726"/>
                  </a:lnTo>
                  <a:lnTo>
                    <a:pt x="191" y="2726"/>
                  </a:lnTo>
                  <a:lnTo>
                    <a:pt x="191" y="2694"/>
                  </a:lnTo>
                  <a:lnTo>
                    <a:pt x="191" y="2694"/>
                  </a:lnTo>
                  <a:lnTo>
                    <a:pt x="191" y="2663"/>
                  </a:lnTo>
                  <a:lnTo>
                    <a:pt x="191" y="2663"/>
                  </a:lnTo>
                  <a:lnTo>
                    <a:pt x="191" y="2631"/>
                  </a:lnTo>
                  <a:lnTo>
                    <a:pt x="191" y="2631"/>
                  </a:lnTo>
                  <a:lnTo>
                    <a:pt x="191" y="2599"/>
                  </a:lnTo>
                  <a:lnTo>
                    <a:pt x="191" y="2599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68"/>
                  </a:lnTo>
                  <a:lnTo>
                    <a:pt x="191" y="2536"/>
                  </a:lnTo>
                  <a:lnTo>
                    <a:pt x="191" y="2536"/>
                  </a:lnTo>
                  <a:lnTo>
                    <a:pt x="191" y="2504"/>
                  </a:lnTo>
                  <a:lnTo>
                    <a:pt x="191" y="2504"/>
                  </a:lnTo>
                  <a:lnTo>
                    <a:pt x="191" y="2472"/>
                  </a:lnTo>
                  <a:lnTo>
                    <a:pt x="191" y="2472"/>
                  </a:lnTo>
                  <a:lnTo>
                    <a:pt x="191" y="2441"/>
                  </a:lnTo>
                  <a:close/>
                  <a:moveTo>
                    <a:pt x="412" y="1522"/>
                  </a:moveTo>
                  <a:cubicBezTo>
                    <a:pt x="412" y="1490"/>
                    <a:pt x="412" y="1427"/>
                    <a:pt x="381" y="1427"/>
                  </a:cubicBezTo>
                  <a:cubicBezTo>
                    <a:pt x="349" y="1332"/>
                    <a:pt x="254" y="1363"/>
                    <a:pt x="222" y="1427"/>
                  </a:cubicBezTo>
                  <a:lnTo>
                    <a:pt x="222" y="1427"/>
                  </a:lnTo>
                  <a:lnTo>
                    <a:pt x="191" y="1458"/>
                  </a:lnTo>
                  <a:lnTo>
                    <a:pt x="191" y="1458"/>
                  </a:lnTo>
                  <a:lnTo>
                    <a:pt x="191" y="1458"/>
                  </a:lnTo>
                  <a:lnTo>
                    <a:pt x="191" y="1490"/>
                  </a:lnTo>
                  <a:lnTo>
                    <a:pt x="191" y="1490"/>
                  </a:lnTo>
                  <a:lnTo>
                    <a:pt x="191" y="1522"/>
                  </a:lnTo>
                  <a:lnTo>
                    <a:pt x="159" y="1522"/>
                  </a:lnTo>
                  <a:lnTo>
                    <a:pt x="159" y="1554"/>
                  </a:lnTo>
                  <a:lnTo>
                    <a:pt x="159" y="1554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59" y="1585"/>
                  </a:lnTo>
                  <a:lnTo>
                    <a:pt x="127" y="1617"/>
                  </a:lnTo>
                  <a:lnTo>
                    <a:pt x="127" y="1617"/>
                  </a:lnTo>
                  <a:lnTo>
                    <a:pt x="127" y="1649"/>
                  </a:lnTo>
                  <a:lnTo>
                    <a:pt x="127" y="1649"/>
                  </a:lnTo>
                  <a:lnTo>
                    <a:pt x="127" y="1680"/>
                  </a:lnTo>
                  <a:lnTo>
                    <a:pt x="127" y="1680"/>
                  </a:lnTo>
                  <a:lnTo>
                    <a:pt x="95" y="1712"/>
                  </a:lnTo>
                  <a:lnTo>
                    <a:pt x="95" y="1712"/>
                  </a:lnTo>
                  <a:lnTo>
                    <a:pt x="95" y="1712"/>
                  </a:lnTo>
                  <a:lnTo>
                    <a:pt x="95" y="1744"/>
                  </a:lnTo>
                  <a:lnTo>
                    <a:pt x="95" y="1744"/>
                  </a:lnTo>
                  <a:lnTo>
                    <a:pt x="95" y="1775"/>
                  </a:lnTo>
                  <a:lnTo>
                    <a:pt x="95" y="1775"/>
                  </a:lnTo>
                  <a:lnTo>
                    <a:pt x="64" y="1807"/>
                  </a:lnTo>
                  <a:lnTo>
                    <a:pt x="64" y="1807"/>
                  </a:lnTo>
                  <a:lnTo>
                    <a:pt x="64" y="1807"/>
                  </a:lnTo>
                  <a:cubicBezTo>
                    <a:pt x="32" y="1934"/>
                    <a:pt x="191" y="1997"/>
                    <a:pt x="254" y="1902"/>
                  </a:cubicBezTo>
                  <a:cubicBezTo>
                    <a:pt x="254" y="1902"/>
                    <a:pt x="254" y="1870"/>
                    <a:pt x="254" y="1870"/>
                  </a:cubicBezTo>
                  <a:lnTo>
                    <a:pt x="254" y="1870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39"/>
                  </a:lnTo>
                  <a:lnTo>
                    <a:pt x="286" y="1807"/>
                  </a:lnTo>
                  <a:lnTo>
                    <a:pt x="286" y="1807"/>
                  </a:lnTo>
                  <a:lnTo>
                    <a:pt x="286" y="1775"/>
                  </a:lnTo>
                  <a:lnTo>
                    <a:pt x="286" y="1775"/>
                  </a:lnTo>
                  <a:lnTo>
                    <a:pt x="286" y="1744"/>
                  </a:lnTo>
                  <a:lnTo>
                    <a:pt x="317" y="1744"/>
                  </a:lnTo>
                  <a:lnTo>
                    <a:pt x="317" y="1744"/>
                  </a:lnTo>
                  <a:lnTo>
                    <a:pt x="317" y="1712"/>
                  </a:lnTo>
                  <a:lnTo>
                    <a:pt x="317" y="1712"/>
                  </a:lnTo>
                  <a:lnTo>
                    <a:pt x="317" y="1680"/>
                  </a:lnTo>
                  <a:lnTo>
                    <a:pt x="317" y="1680"/>
                  </a:lnTo>
                  <a:lnTo>
                    <a:pt x="317" y="1680"/>
                  </a:lnTo>
                  <a:lnTo>
                    <a:pt x="349" y="1649"/>
                  </a:lnTo>
                  <a:lnTo>
                    <a:pt x="349" y="1649"/>
                  </a:lnTo>
                  <a:lnTo>
                    <a:pt x="349" y="1617"/>
                  </a:lnTo>
                  <a:lnTo>
                    <a:pt x="349" y="1617"/>
                  </a:lnTo>
                  <a:lnTo>
                    <a:pt x="349" y="1617"/>
                  </a:lnTo>
                  <a:lnTo>
                    <a:pt x="349" y="1585"/>
                  </a:lnTo>
                  <a:lnTo>
                    <a:pt x="381" y="1585"/>
                  </a:lnTo>
                  <a:lnTo>
                    <a:pt x="381" y="1554"/>
                  </a:lnTo>
                  <a:lnTo>
                    <a:pt x="381" y="1554"/>
                  </a:lnTo>
                  <a:lnTo>
                    <a:pt x="381" y="1554"/>
                  </a:lnTo>
                  <a:lnTo>
                    <a:pt x="381" y="1522"/>
                  </a:lnTo>
                  <a:lnTo>
                    <a:pt x="381" y="1522"/>
                  </a:lnTo>
                  <a:close/>
                  <a:moveTo>
                    <a:pt x="983" y="761"/>
                  </a:moveTo>
                  <a:cubicBezTo>
                    <a:pt x="1046" y="666"/>
                    <a:pt x="983" y="540"/>
                    <a:pt x="888" y="571"/>
                  </a:cubicBezTo>
                  <a:cubicBezTo>
                    <a:pt x="856" y="571"/>
                    <a:pt x="856" y="571"/>
                    <a:pt x="824" y="603"/>
                  </a:cubicBezTo>
                  <a:lnTo>
                    <a:pt x="824" y="603"/>
                  </a:lnTo>
                  <a:lnTo>
                    <a:pt x="824" y="603"/>
                  </a:lnTo>
                  <a:lnTo>
                    <a:pt x="793" y="635"/>
                  </a:lnTo>
                  <a:lnTo>
                    <a:pt x="793" y="635"/>
                  </a:lnTo>
                  <a:lnTo>
                    <a:pt x="793" y="635"/>
                  </a:lnTo>
                  <a:lnTo>
                    <a:pt x="761" y="666"/>
                  </a:lnTo>
                  <a:lnTo>
                    <a:pt x="761" y="666"/>
                  </a:lnTo>
                  <a:lnTo>
                    <a:pt x="761" y="666"/>
                  </a:lnTo>
                  <a:lnTo>
                    <a:pt x="729" y="698"/>
                  </a:lnTo>
                  <a:lnTo>
                    <a:pt x="729" y="698"/>
                  </a:lnTo>
                  <a:lnTo>
                    <a:pt x="729" y="698"/>
                  </a:lnTo>
                  <a:lnTo>
                    <a:pt x="698" y="730"/>
                  </a:lnTo>
                  <a:lnTo>
                    <a:pt x="698" y="730"/>
                  </a:lnTo>
                  <a:lnTo>
                    <a:pt x="698" y="730"/>
                  </a:lnTo>
                  <a:lnTo>
                    <a:pt x="666" y="761"/>
                  </a:lnTo>
                  <a:lnTo>
                    <a:pt x="666" y="761"/>
                  </a:lnTo>
                  <a:lnTo>
                    <a:pt x="666" y="761"/>
                  </a:lnTo>
                  <a:lnTo>
                    <a:pt x="634" y="793"/>
                  </a:lnTo>
                  <a:lnTo>
                    <a:pt x="634" y="793"/>
                  </a:lnTo>
                  <a:lnTo>
                    <a:pt x="634" y="793"/>
                  </a:lnTo>
                  <a:lnTo>
                    <a:pt x="602" y="825"/>
                  </a:lnTo>
                  <a:lnTo>
                    <a:pt x="602" y="825"/>
                  </a:lnTo>
                  <a:lnTo>
                    <a:pt x="602" y="825"/>
                  </a:lnTo>
                  <a:lnTo>
                    <a:pt x="602" y="856"/>
                  </a:lnTo>
                  <a:lnTo>
                    <a:pt x="571" y="856"/>
                  </a:lnTo>
                  <a:lnTo>
                    <a:pt x="571" y="856"/>
                  </a:lnTo>
                  <a:lnTo>
                    <a:pt x="571" y="888"/>
                  </a:lnTo>
                  <a:lnTo>
                    <a:pt x="539" y="888"/>
                  </a:lnTo>
                  <a:lnTo>
                    <a:pt x="539" y="888"/>
                  </a:lnTo>
                  <a:cubicBezTo>
                    <a:pt x="507" y="920"/>
                    <a:pt x="507" y="951"/>
                    <a:pt x="539" y="1015"/>
                  </a:cubicBezTo>
                  <a:cubicBezTo>
                    <a:pt x="571" y="1078"/>
                    <a:pt x="666" y="1078"/>
                    <a:pt x="698" y="1015"/>
                  </a:cubicBezTo>
                  <a:lnTo>
                    <a:pt x="698" y="1015"/>
                  </a:lnTo>
                  <a:lnTo>
                    <a:pt x="729" y="1015"/>
                  </a:lnTo>
                  <a:lnTo>
                    <a:pt x="729" y="983"/>
                  </a:lnTo>
                  <a:lnTo>
                    <a:pt x="729" y="983"/>
                  </a:lnTo>
                  <a:lnTo>
                    <a:pt x="729" y="983"/>
                  </a:lnTo>
                  <a:lnTo>
                    <a:pt x="761" y="951"/>
                  </a:lnTo>
                  <a:lnTo>
                    <a:pt x="761" y="951"/>
                  </a:lnTo>
                  <a:lnTo>
                    <a:pt x="761" y="951"/>
                  </a:lnTo>
                  <a:lnTo>
                    <a:pt x="761" y="920"/>
                  </a:lnTo>
                  <a:lnTo>
                    <a:pt x="793" y="920"/>
                  </a:lnTo>
                  <a:lnTo>
                    <a:pt x="793" y="920"/>
                  </a:lnTo>
                  <a:lnTo>
                    <a:pt x="793" y="920"/>
                  </a:lnTo>
                  <a:lnTo>
                    <a:pt x="824" y="888"/>
                  </a:lnTo>
                  <a:lnTo>
                    <a:pt x="824" y="888"/>
                  </a:lnTo>
                  <a:lnTo>
                    <a:pt x="824" y="888"/>
                  </a:lnTo>
                  <a:lnTo>
                    <a:pt x="856" y="856"/>
                  </a:lnTo>
                  <a:lnTo>
                    <a:pt x="856" y="856"/>
                  </a:lnTo>
                  <a:lnTo>
                    <a:pt x="856" y="856"/>
                  </a:lnTo>
                  <a:lnTo>
                    <a:pt x="856" y="825"/>
                  </a:lnTo>
                  <a:lnTo>
                    <a:pt x="888" y="825"/>
                  </a:lnTo>
                  <a:lnTo>
                    <a:pt x="888" y="825"/>
                  </a:lnTo>
                  <a:lnTo>
                    <a:pt x="888" y="793"/>
                  </a:lnTo>
                  <a:lnTo>
                    <a:pt x="919" y="793"/>
                  </a:lnTo>
                  <a:lnTo>
                    <a:pt x="919" y="793"/>
                  </a:lnTo>
                  <a:lnTo>
                    <a:pt x="919" y="793"/>
                  </a:lnTo>
                  <a:lnTo>
                    <a:pt x="951" y="761"/>
                  </a:lnTo>
                  <a:lnTo>
                    <a:pt x="951" y="761"/>
                  </a:lnTo>
                  <a:lnTo>
                    <a:pt x="951" y="761"/>
                  </a:lnTo>
                  <a:close/>
                  <a:moveTo>
                    <a:pt x="1807" y="286"/>
                  </a:moveTo>
                  <a:cubicBezTo>
                    <a:pt x="1902" y="254"/>
                    <a:pt x="1902" y="96"/>
                    <a:pt x="1775" y="96"/>
                  </a:cubicBezTo>
                  <a:cubicBezTo>
                    <a:pt x="1775" y="96"/>
                    <a:pt x="1743" y="96"/>
                    <a:pt x="1743" y="96"/>
                  </a:cubicBezTo>
                  <a:lnTo>
                    <a:pt x="1743" y="96"/>
                  </a:lnTo>
                  <a:lnTo>
                    <a:pt x="1712" y="96"/>
                  </a:lnTo>
                  <a:lnTo>
                    <a:pt x="1712" y="96"/>
                  </a:lnTo>
                  <a:lnTo>
                    <a:pt x="1680" y="128"/>
                  </a:lnTo>
                  <a:lnTo>
                    <a:pt x="1680" y="128"/>
                  </a:lnTo>
                  <a:lnTo>
                    <a:pt x="1648" y="128"/>
                  </a:lnTo>
                  <a:lnTo>
                    <a:pt x="1648" y="128"/>
                  </a:lnTo>
                  <a:lnTo>
                    <a:pt x="1616" y="128"/>
                  </a:lnTo>
                  <a:lnTo>
                    <a:pt x="1616" y="128"/>
                  </a:lnTo>
                  <a:lnTo>
                    <a:pt x="1585" y="128"/>
                  </a:lnTo>
                  <a:lnTo>
                    <a:pt x="1585" y="159"/>
                  </a:lnTo>
                  <a:lnTo>
                    <a:pt x="1585" y="159"/>
                  </a:lnTo>
                  <a:lnTo>
                    <a:pt x="1553" y="159"/>
                  </a:lnTo>
                  <a:lnTo>
                    <a:pt x="1553" y="159"/>
                  </a:lnTo>
                  <a:lnTo>
                    <a:pt x="1521" y="159"/>
                  </a:lnTo>
                  <a:lnTo>
                    <a:pt x="1521" y="191"/>
                  </a:lnTo>
                  <a:lnTo>
                    <a:pt x="1490" y="191"/>
                  </a:lnTo>
                  <a:lnTo>
                    <a:pt x="1490" y="191"/>
                  </a:lnTo>
                  <a:lnTo>
                    <a:pt x="1458" y="191"/>
                  </a:lnTo>
                  <a:lnTo>
                    <a:pt x="1458" y="191"/>
                  </a:lnTo>
                  <a:lnTo>
                    <a:pt x="1458" y="191"/>
                  </a:lnTo>
                  <a:lnTo>
                    <a:pt x="1426" y="223"/>
                  </a:lnTo>
                  <a:lnTo>
                    <a:pt x="1426" y="223"/>
                  </a:lnTo>
                  <a:lnTo>
                    <a:pt x="1395" y="223"/>
                  </a:lnTo>
                  <a:lnTo>
                    <a:pt x="1395" y="223"/>
                  </a:lnTo>
                  <a:lnTo>
                    <a:pt x="1363" y="223"/>
                  </a:lnTo>
                  <a:lnTo>
                    <a:pt x="1363" y="254"/>
                  </a:lnTo>
                  <a:lnTo>
                    <a:pt x="1363" y="254"/>
                  </a:lnTo>
                  <a:cubicBezTo>
                    <a:pt x="1268" y="286"/>
                    <a:pt x="1300" y="444"/>
                    <a:pt x="1395" y="444"/>
                  </a:cubicBezTo>
                  <a:cubicBezTo>
                    <a:pt x="1426" y="444"/>
                    <a:pt x="1426" y="444"/>
                    <a:pt x="1458" y="413"/>
                  </a:cubicBezTo>
                  <a:lnTo>
                    <a:pt x="1458" y="413"/>
                  </a:lnTo>
                  <a:lnTo>
                    <a:pt x="1458" y="413"/>
                  </a:lnTo>
                  <a:lnTo>
                    <a:pt x="1490" y="413"/>
                  </a:lnTo>
                  <a:lnTo>
                    <a:pt x="1490" y="413"/>
                  </a:lnTo>
                  <a:lnTo>
                    <a:pt x="1490" y="413"/>
                  </a:lnTo>
                  <a:lnTo>
                    <a:pt x="1521" y="381"/>
                  </a:lnTo>
                  <a:lnTo>
                    <a:pt x="1521" y="381"/>
                  </a:lnTo>
                  <a:lnTo>
                    <a:pt x="1553" y="381"/>
                  </a:lnTo>
                  <a:lnTo>
                    <a:pt x="1553" y="381"/>
                  </a:lnTo>
                  <a:lnTo>
                    <a:pt x="1553" y="381"/>
                  </a:lnTo>
                  <a:lnTo>
                    <a:pt x="1585" y="381"/>
                  </a:lnTo>
                  <a:lnTo>
                    <a:pt x="1585" y="349"/>
                  </a:lnTo>
                  <a:lnTo>
                    <a:pt x="1616" y="349"/>
                  </a:lnTo>
                  <a:lnTo>
                    <a:pt x="1616" y="349"/>
                  </a:lnTo>
                  <a:lnTo>
                    <a:pt x="1616" y="349"/>
                  </a:lnTo>
                  <a:lnTo>
                    <a:pt x="1648" y="349"/>
                  </a:lnTo>
                  <a:lnTo>
                    <a:pt x="1648" y="349"/>
                  </a:lnTo>
                  <a:lnTo>
                    <a:pt x="1680" y="318"/>
                  </a:lnTo>
                  <a:lnTo>
                    <a:pt x="1680" y="318"/>
                  </a:lnTo>
                  <a:lnTo>
                    <a:pt x="1680" y="318"/>
                  </a:lnTo>
                  <a:lnTo>
                    <a:pt x="1712" y="318"/>
                  </a:lnTo>
                  <a:lnTo>
                    <a:pt x="1712" y="318"/>
                  </a:lnTo>
                  <a:lnTo>
                    <a:pt x="1743" y="318"/>
                  </a:lnTo>
                  <a:lnTo>
                    <a:pt x="1743" y="318"/>
                  </a:lnTo>
                  <a:lnTo>
                    <a:pt x="1775" y="286"/>
                  </a:lnTo>
                  <a:lnTo>
                    <a:pt x="1775" y="286"/>
                  </a:lnTo>
                  <a:lnTo>
                    <a:pt x="1775" y="286"/>
                  </a:lnTo>
                  <a:close/>
                  <a:moveTo>
                    <a:pt x="2250" y="1"/>
                  </a:moveTo>
                  <a:cubicBezTo>
                    <a:pt x="2155" y="1"/>
                    <a:pt x="2123" y="128"/>
                    <a:pt x="2187" y="159"/>
                  </a:cubicBezTo>
                  <a:cubicBezTo>
                    <a:pt x="2219" y="191"/>
                    <a:pt x="2250" y="191"/>
                    <a:pt x="2282" y="191"/>
                  </a:cubicBezTo>
                  <a:lnTo>
                    <a:pt x="2282" y="191"/>
                  </a:lnTo>
                  <a:lnTo>
                    <a:pt x="2282" y="191"/>
                  </a:lnTo>
                  <a:lnTo>
                    <a:pt x="2314" y="191"/>
                  </a:lnTo>
                  <a:lnTo>
                    <a:pt x="2314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77" y="191"/>
                  </a:lnTo>
                  <a:lnTo>
                    <a:pt x="2377" y="191"/>
                  </a:lnTo>
                  <a:lnTo>
                    <a:pt x="2409" y="191"/>
                  </a:lnTo>
                  <a:lnTo>
                    <a:pt x="2409" y="191"/>
                  </a:lnTo>
                  <a:lnTo>
                    <a:pt x="2440" y="191"/>
                  </a:lnTo>
                  <a:lnTo>
                    <a:pt x="2440" y="191"/>
                  </a:lnTo>
                  <a:lnTo>
                    <a:pt x="2472" y="191"/>
                  </a:lnTo>
                  <a:lnTo>
                    <a:pt x="2472" y="191"/>
                  </a:lnTo>
                  <a:lnTo>
                    <a:pt x="2472" y="191"/>
                  </a:lnTo>
                  <a:lnTo>
                    <a:pt x="2504" y="191"/>
                  </a:lnTo>
                  <a:lnTo>
                    <a:pt x="2504" y="191"/>
                  </a:lnTo>
                  <a:lnTo>
                    <a:pt x="2535" y="191"/>
                  </a:lnTo>
                  <a:lnTo>
                    <a:pt x="2535" y="191"/>
                  </a:lnTo>
                  <a:lnTo>
                    <a:pt x="2567" y="191"/>
                  </a:lnTo>
                  <a:lnTo>
                    <a:pt x="2567" y="191"/>
                  </a:lnTo>
                  <a:lnTo>
                    <a:pt x="2599" y="191"/>
                  </a:lnTo>
                  <a:lnTo>
                    <a:pt x="2599" y="191"/>
                  </a:lnTo>
                  <a:lnTo>
                    <a:pt x="2630" y="191"/>
                  </a:lnTo>
                  <a:lnTo>
                    <a:pt x="2630" y="191"/>
                  </a:lnTo>
                  <a:lnTo>
                    <a:pt x="2630" y="191"/>
                  </a:lnTo>
                  <a:lnTo>
                    <a:pt x="2662" y="191"/>
                  </a:lnTo>
                  <a:cubicBezTo>
                    <a:pt x="2757" y="191"/>
                    <a:pt x="2789" y="64"/>
                    <a:pt x="2694" y="1"/>
                  </a:cubicBezTo>
                  <a:cubicBezTo>
                    <a:pt x="2694" y="1"/>
                    <a:pt x="2694" y="1"/>
                    <a:pt x="2662" y="1"/>
                  </a:cubicBezTo>
                  <a:lnTo>
                    <a:pt x="2662" y="1"/>
                  </a:lnTo>
                  <a:lnTo>
                    <a:pt x="2630" y="1"/>
                  </a:lnTo>
                  <a:lnTo>
                    <a:pt x="2630" y="1"/>
                  </a:lnTo>
                  <a:lnTo>
                    <a:pt x="2599" y="1"/>
                  </a:lnTo>
                  <a:lnTo>
                    <a:pt x="2599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35" y="1"/>
                  </a:lnTo>
                  <a:lnTo>
                    <a:pt x="2535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504" y="1"/>
                  </a:lnTo>
                  <a:lnTo>
                    <a:pt x="2472" y="1"/>
                  </a:lnTo>
                  <a:lnTo>
                    <a:pt x="2472" y="1"/>
                  </a:lnTo>
                  <a:lnTo>
                    <a:pt x="2440" y="1"/>
                  </a:lnTo>
                  <a:lnTo>
                    <a:pt x="2440" y="1"/>
                  </a:lnTo>
                  <a:lnTo>
                    <a:pt x="2409" y="1"/>
                  </a:lnTo>
                  <a:lnTo>
                    <a:pt x="2409" y="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345" y="1"/>
                  </a:lnTo>
                  <a:lnTo>
                    <a:pt x="2345" y="1"/>
                  </a:lnTo>
                  <a:lnTo>
                    <a:pt x="2314" y="1"/>
                  </a:lnTo>
                  <a:lnTo>
                    <a:pt x="2314" y="1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50" y="1"/>
                  </a:lnTo>
                  <a:lnTo>
                    <a:pt x="2250" y="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2834800" y="3861600"/>
              <a:ext cx="30925" cy="23775"/>
            </a:xfrm>
            <a:custGeom>
              <a:avLst/>
              <a:gdLst/>
              <a:ahLst/>
              <a:cxnLst/>
              <a:rect l="l" t="t" r="r" b="b"/>
              <a:pathLst>
                <a:path w="1237" h="951" extrusionOk="0">
                  <a:moveTo>
                    <a:pt x="1236" y="63"/>
                  </a:moveTo>
                  <a:lnTo>
                    <a:pt x="1236" y="951"/>
                  </a:lnTo>
                  <a:lnTo>
                    <a:pt x="1" y="919"/>
                  </a:lnTo>
                  <a:lnTo>
                    <a:pt x="1" y="63"/>
                  </a:lnTo>
                  <a:cubicBezTo>
                    <a:pt x="64" y="32"/>
                    <a:pt x="159" y="32"/>
                    <a:pt x="254" y="32"/>
                  </a:cubicBezTo>
                  <a:cubicBezTo>
                    <a:pt x="603" y="0"/>
                    <a:pt x="920" y="0"/>
                    <a:pt x="1236" y="63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762725" y="3894075"/>
              <a:ext cx="34075" cy="37250"/>
            </a:xfrm>
            <a:custGeom>
              <a:avLst/>
              <a:gdLst/>
              <a:ahLst/>
              <a:cxnLst/>
              <a:rect l="l" t="t" r="r" b="b"/>
              <a:pathLst>
                <a:path w="1363" h="1490" extrusionOk="0">
                  <a:moveTo>
                    <a:pt x="666" y="0"/>
                  </a:moveTo>
                  <a:lnTo>
                    <a:pt x="1363" y="380"/>
                  </a:lnTo>
                  <a:lnTo>
                    <a:pt x="761" y="1490"/>
                  </a:lnTo>
                  <a:lnTo>
                    <a:pt x="0" y="1046"/>
                  </a:lnTo>
                  <a:cubicBezTo>
                    <a:pt x="159" y="666"/>
                    <a:pt x="380" y="317"/>
                    <a:pt x="666" y="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901350" y="3895650"/>
              <a:ext cx="34075" cy="38050"/>
            </a:xfrm>
            <a:custGeom>
              <a:avLst/>
              <a:gdLst/>
              <a:ahLst/>
              <a:cxnLst/>
              <a:rect l="l" t="t" r="r" b="b"/>
              <a:pathLst>
                <a:path w="1363" h="1522" extrusionOk="0">
                  <a:moveTo>
                    <a:pt x="761" y="1"/>
                  </a:moveTo>
                  <a:lnTo>
                    <a:pt x="0" y="413"/>
                  </a:lnTo>
                  <a:lnTo>
                    <a:pt x="571" y="1522"/>
                  </a:lnTo>
                  <a:lnTo>
                    <a:pt x="1363" y="1110"/>
                  </a:lnTo>
                  <a:cubicBezTo>
                    <a:pt x="1236" y="698"/>
                    <a:pt x="1014" y="317"/>
                    <a:pt x="761" y="1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833225" y="4023975"/>
              <a:ext cx="31700" cy="22225"/>
            </a:xfrm>
            <a:custGeom>
              <a:avLst/>
              <a:gdLst/>
              <a:ahLst/>
              <a:cxnLst/>
              <a:rect l="l" t="t" r="r" b="b"/>
              <a:pathLst>
                <a:path w="1268" h="889" extrusionOk="0">
                  <a:moveTo>
                    <a:pt x="0" y="825"/>
                  </a:moveTo>
                  <a:lnTo>
                    <a:pt x="0" y="1"/>
                  </a:lnTo>
                  <a:lnTo>
                    <a:pt x="1268" y="1"/>
                  </a:lnTo>
                  <a:lnTo>
                    <a:pt x="1268" y="825"/>
                  </a:lnTo>
                  <a:cubicBezTo>
                    <a:pt x="1046" y="888"/>
                    <a:pt x="856" y="888"/>
                    <a:pt x="634" y="888"/>
                  </a:cubicBezTo>
                  <a:cubicBezTo>
                    <a:pt x="412" y="888"/>
                    <a:pt x="222" y="888"/>
                    <a:pt x="0" y="82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2900550" y="3976450"/>
              <a:ext cx="34100" cy="37275"/>
            </a:xfrm>
            <a:custGeom>
              <a:avLst/>
              <a:gdLst/>
              <a:ahLst/>
              <a:cxnLst/>
              <a:rect l="l" t="t" r="r" b="b"/>
              <a:pathLst>
                <a:path w="1364" h="1491" extrusionOk="0">
                  <a:moveTo>
                    <a:pt x="730" y="1490"/>
                  </a:moveTo>
                  <a:lnTo>
                    <a:pt x="1" y="1078"/>
                  </a:lnTo>
                  <a:lnTo>
                    <a:pt x="603" y="1"/>
                  </a:lnTo>
                  <a:lnTo>
                    <a:pt x="1363" y="413"/>
                  </a:lnTo>
                  <a:cubicBezTo>
                    <a:pt x="1237" y="825"/>
                    <a:pt x="1015" y="1173"/>
                    <a:pt x="730" y="149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761125" y="3973275"/>
              <a:ext cx="33300" cy="37275"/>
            </a:xfrm>
            <a:custGeom>
              <a:avLst/>
              <a:gdLst/>
              <a:ahLst/>
              <a:cxnLst/>
              <a:rect l="l" t="t" r="r" b="b"/>
              <a:pathLst>
                <a:path w="1332" h="1491" extrusionOk="0">
                  <a:moveTo>
                    <a:pt x="571" y="1490"/>
                  </a:moveTo>
                  <a:lnTo>
                    <a:pt x="1332" y="1110"/>
                  </a:lnTo>
                  <a:lnTo>
                    <a:pt x="761" y="1"/>
                  </a:lnTo>
                  <a:lnTo>
                    <a:pt x="1" y="381"/>
                  </a:lnTo>
                  <a:cubicBezTo>
                    <a:pt x="127" y="793"/>
                    <a:pt x="349" y="1142"/>
                    <a:pt x="571" y="149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845900" y="3917050"/>
              <a:ext cx="39625" cy="38825"/>
            </a:xfrm>
            <a:custGeom>
              <a:avLst/>
              <a:gdLst/>
              <a:ahLst/>
              <a:cxnLst/>
              <a:rect l="l" t="t" r="r" b="b"/>
              <a:pathLst>
                <a:path w="1585" h="1553" extrusionOk="0">
                  <a:moveTo>
                    <a:pt x="824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36" y="475"/>
                    <a:pt x="856" y="190"/>
                    <a:pt x="824" y="0"/>
                  </a:cubicBezTo>
                  <a:cubicBezTo>
                    <a:pt x="697" y="254"/>
                    <a:pt x="444" y="349"/>
                    <a:pt x="285" y="666"/>
                  </a:cubicBezTo>
                  <a:cubicBezTo>
                    <a:pt x="0" y="1141"/>
                    <a:pt x="634" y="1553"/>
                    <a:pt x="792" y="1078"/>
                  </a:cubicBezTo>
                  <a:cubicBezTo>
                    <a:pt x="761" y="1236"/>
                    <a:pt x="697" y="1363"/>
                    <a:pt x="602" y="1426"/>
                  </a:cubicBezTo>
                  <a:lnTo>
                    <a:pt x="1014" y="1426"/>
                  </a:lnTo>
                  <a:cubicBezTo>
                    <a:pt x="888" y="1331"/>
                    <a:pt x="824" y="1204"/>
                    <a:pt x="824" y="1078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812625" y="3953475"/>
              <a:ext cx="38050" cy="37275"/>
            </a:xfrm>
            <a:custGeom>
              <a:avLst/>
              <a:gdLst/>
              <a:ahLst/>
              <a:cxnLst/>
              <a:rect l="l" t="t" r="r" b="b"/>
              <a:pathLst>
                <a:path w="1522" h="1491" extrusionOk="0">
                  <a:moveTo>
                    <a:pt x="793" y="508"/>
                  </a:moveTo>
                  <a:cubicBezTo>
                    <a:pt x="888" y="1"/>
                    <a:pt x="1521" y="318"/>
                    <a:pt x="1300" y="825"/>
                  </a:cubicBezTo>
                  <a:cubicBezTo>
                    <a:pt x="1205" y="1078"/>
                    <a:pt x="856" y="1332"/>
                    <a:pt x="824" y="1490"/>
                  </a:cubicBezTo>
                  <a:cubicBezTo>
                    <a:pt x="698" y="1268"/>
                    <a:pt x="476" y="1142"/>
                    <a:pt x="286" y="856"/>
                  </a:cubicBezTo>
                  <a:cubicBezTo>
                    <a:pt x="0" y="381"/>
                    <a:pt x="634" y="1"/>
                    <a:pt x="793" y="508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825300" y="3937650"/>
              <a:ext cx="14275" cy="15075"/>
            </a:xfrm>
            <a:custGeom>
              <a:avLst/>
              <a:gdLst/>
              <a:ahLst/>
              <a:cxnLst/>
              <a:rect l="l" t="t" r="r" b="b"/>
              <a:pathLst>
                <a:path w="571" h="603" extrusionOk="0">
                  <a:moveTo>
                    <a:pt x="286" y="127"/>
                  </a:moveTo>
                  <a:lnTo>
                    <a:pt x="286" y="0"/>
                  </a:lnTo>
                  <a:lnTo>
                    <a:pt x="254" y="127"/>
                  </a:lnTo>
                  <a:cubicBezTo>
                    <a:pt x="222" y="317"/>
                    <a:pt x="127" y="507"/>
                    <a:pt x="0" y="602"/>
                  </a:cubicBezTo>
                  <a:lnTo>
                    <a:pt x="571" y="602"/>
                  </a:lnTo>
                  <a:cubicBezTo>
                    <a:pt x="412" y="475"/>
                    <a:pt x="317" y="317"/>
                    <a:pt x="286" y="12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816575" y="3919425"/>
              <a:ext cx="30925" cy="27750"/>
            </a:xfrm>
            <a:custGeom>
              <a:avLst/>
              <a:gdLst/>
              <a:ahLst/>
              <a:cxnLst/>
              <a:rect l="l" t="t" r="r" b="b"/>
              <a:pathLst>
                <a:path w="1237" h="1110" extrusionOk="0">
                  <a:moveTo>
                    <a:pt x="635" y="0"/>
                  </a:moveTo>
                  <a:cubicBezTo>
                    <a:pt x="793" y="0"/>
                    <a:pt x="920" y="127"/>
                    <a:pt x="920" y="285"/>
                  </a:cubicBezTo>
                  <a:cubicBezTo>
                    <a:pt x="920" y="380"/>
                    <a:pt x="888" y="476"/>
                    <a:pt x="825" y="539"/>
                  </a:cubicBezTo>
                  <a:cubicBezTo>
                    <a:pt x="856" y="507"/>
                    <a:pt x="888" y="507"/>
                    <a:pt x="951" y="507"/>
                  </a:cubicBezTo>
                  <a:cubicBezTo>
                    <a:pt x="1110" y="507"/>
                    <a:pt x="1237" y="634"/>
                    <a:pt x="1237" y="824"/>
                  </a:cubicBezTo>
                  <a:cubicBezTo>
                    <a:pt x="1237" y="983"/>
                    <a:pt x="1110" y="1109"/>
                    <a:pt x="951" y="1109"/>
                  </a:cubicBezTo>
                  <a:cubicBezTo>
                    <a:pt x="761" y="1109"/>
                    <a:pt x="635" y="983"/>
                    <a:pt x="635" y="824"/>
                  </a:cubicBezTo>
                  <a:lnTo>
                    <a:pt x="635" y="824"/>
                  </a:lnTo>
                  <a:cubicBezTo>
                    <a:pt x="635" y="983"/>
                    <a:pt x="476" y="1109"/>
                    <a:pt x="318" y="1109"/>
                  </a:cubicBezTo>
                  <a:cubicBezTo>
                    <a:pt x="159" y="1109"/>
                    <a:pt x="1" y="983"/>
                    <a:pt x="1" y="824"/>
                  </a:cubicBezTo>
                  <a:cubicBezTo>
                    <a:pt x="1" y="634"/>
                    <a:pt x="159" y="507"/>
                    <a:pt x="318" y="507"/>
                  </a:cubicBezTo>
                  <a:cubicBezTo>
                    <a:pt x="349" y="507"/>
                    <a:pt x="381" y="507"/>
                    <a:pt x="444" y="539"/>
                  </a:cubicBezTo>
                  <a:cubicBezTo>
                    <a:pt x="381" y="476"/>
                    <a:pt x="318" y="380"/>
                    <a:pt x="318" y="285"/>
                  </a:cubicBezTo>
                  <a:cubicBezTo>
                    <a:pt x="318" y="127"/>
                    <a:pt x="476" y="0"/>
                    <a:pt x="635" y="0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53025" y="3955850"/>
              <a:ext cx="26175" cy="34900"/>
            </a:xfrm>
            <a:custGeom>
              <a:avLst/>
              <a:gdLst/>
              <a:ahLst/>
              <a:cxnLst/>
              <a:rect l="l" t="t" r="r" b="b"/>
              <a:pathLst>
                <a:path w="1047" h="1396" extrusionOk="0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07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849075" y="3909900"/>
              <a:ext cx="45950" cy="87975"/>
            </a:xfrm>
            <a:custGeom>
              <a:avLst/>
              <a:gdLst/>
              <a:ahLst/>
              <a:cxnLst/>
              <a:rect l="l" t="t" r="r" b="b"/>
              <a:pathLst>
                <a:path w="1838" h="3519" extrusionOk="0">
                  <a:moveTo>
                    <a:pt x="0" y="1"/>
                  </a:moveTo>
                  <a:cubicBezTo>
                    <a:pt x="887" y="1"/>
                    <a:pt x="1679" y="698"/>
                    <a:pt x="1743" y="1617"/>
                  </a:cubicBezTo>
                  <a:cubicBezTo>
                    <a:pt x="1838" y="2568"/>
                    <a:pt x="1109" y="3423"/>
                    <a:pt x="127" y="3518"/>
                  </a:cubicBezTo>
                  <a:cubicBezTo>
                    <a:pt x="95" y="3518"/>
                    <a:pt x="32" y="3518"/>
                    <a:pt x="0" y="3518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849075" y="3892475"/>
              <a:ext cx="61800" cy="122825"/>
            </a:xfrm>
            <a:custGeom>
              <a:avLst/>
              <a:gdLst/>
              <a:ahLst/>
              <a:cxnLst/>
              <a:rect l="l" t="t" r="r" b="b"/>
              <a:pathLst>
                <a:path w="2472" h="4913" extrusionOk="0">
                  <a:moveTo>
                    <a:pt x="1077" y="476"/>
                  </a:moveTo>
                  <a:cubicBezTo>
                    <a:pt x="1172" y="508"/>
                    <a:pt x="1299" y="413"/>
                    <a:pt x="1204" y="318"/>
                  </a:cubicBezTo>
                  <a:cubicBezTo>
                    <a:pt x="1204" y="318"/>
                    <a:pt x="1204" y="318"/>
                    <a:pt x="1172" y="286"/>
                  </a:cubicBezTo>
                  <a:lnTo>
                    <a:pt x="1172" y="286"/>
                  </a:lnTo>
                  <a:lnTo>
                    <a:pt x="1172" y="286"/>
                  </a:lnTo>
                  <a:lnTo>
                    <a:pt x="1141" y="286"/>
                  </a:lnTo>
                  <a:lnTo>
                    <a:pt x="1141" y="286"/>
                  </a:lnTo>
                  <a:lnTo>
                    <a:pt x="1141" y="254"/>
                  </a:lnTo>
                  <a:lnTo>
                    <a:pt x="1109" y="254"/>
                  </a:lnTo>
                  <a:lnTo>
                    <a:pt x="1109" y="254"/>
                  </a:lnTo>
                  <a:lnTo>
                    <a:pt x="1077" y="254"/>
                  </a:lnTo>
                  <a:lnTo>
                    <a:pt x="1077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46" y="223"/>
                  </a:lnTo>
                  <a:lnTo>
                    <a:pt x="1014" y="223"/>
                  </a:lnTo>
                  <a:lnTo>
                    <a:pt x="1014" y="191"/>
                  </a:lnTo>
                  <a:lnTo>
                    <a:pt x="982" y="191"/>
                  </a:lnTo>
                  <a:lnTo>
                    <a:pt x="982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51" y="191"/>
                  </a:lnTo>
                  <a:lnTo>
                    <a:pt x="919" y="159"/>
                  </a:lnTo>
                  <a:lnTo>
                    <a:pt x="919" y="159"/>
                  </a:lnTo>
                  <a:lnTo>
                    <a:pt x="887" y="159"/>
                  </a:lnTo>
                  <a:lnTo>
                    <a:pt x="887" y="159"/>
                  </a:lnTo>
                  <a:lnTo>
                    <a:pt x="856" y="159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24" y="128"/>
                  </a:lnTo>
                  <a:lnTo>
                    <a:pt x="824" y="128"/>
                  </a:lnTo>
                  <a:lnTo>
                    <a:pt x="792" y="128"/>
                  </a:lnTo>
                  <a:cubicBezTo>
                    <a:pt x="697" y="96"/>
                    <a:pt x="634" y="223"/>
                    <a:pt x="697" y="286"/>
                  </a:cubicBezTo>
                  <a:cubicBezTo>
                    <a:pt x="729" y="318"/>
                    <a:pt x="729" y="318"/>
                    <a:pt x="729" y="318"/>
                  </a:cubicBezTo>
                  <a:lnTo>
                    <a:pt x="761" y="318"/>
                  </a:lnTo>
                  <a:lnTo>
                    <a:pt x="761" y="318"/>
                  </a:lnTo>
                  <a:lnTo>
                    <a:pt x="761" y="318"/>
                  </a:lnTo>
                  <a:lnTo>
                    <a:pt x="792" y="318"/>
                  </a:lnTo>
                  <a:lnTo>
                    <a:pt x="792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24" y="349"/>
                  </a:lnTo>
                  <a:lnTo>
                    <a:pt x="856" y="349"/>
                  </a:lnTo>
                  <a:lnTo>
                    <a:pt x="856" y="349"/>
                  </a:lnTo>
                  <a:lnTo>
                    <a:pt x="887" y="381"/>
                  </a:lnTo>
                  <a:lnTo>
                    <a:pt x="887" y="381"/>
                  </a:lnTo>
                  <a:lnTo>
                    <a:pt x="887" y="381"/>
                  </a:lnTo>
                  <a:lnTo>
                    <a:pt x="919" y="381"/>
                  </a:lnTo>
                  <a:lnTo>
                    <a:pt x="919" y="381"/>
                  </a:lnTo>
                  <a:lnTo>
                    <a:pt x="951" y="381"/>
                  </a:lnTo>
                  <a:lnTo>
                    <a:pt x="951" y="413"/>
                  </a:lnTo>
                  <a:lnTo>
                    <a:pt x="951" y="413"/>
                  </a:lnTo>
                  <a:lnTo>
                    <a:pt x="982" y="413"/>
                  </a:lnTo>
                  <a:lnTo>
                    <a:pt x="982" y="413"/>
                  </a:lnTo>
                  <a:lnTo>
                    <a:pt x="1014" y="413"/>
                  </a:lnTo>
                  <a:lnTo>
                    <a:pt x="1014" y="444"/>
                  </a:lnTo>
                  <a:lnTo>
                    <a:pt x="1014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46" y="444"/>
                  </a:lnTo>
                  <a:lnTo>
                    <a:pt x="1077" y="476"/>
                  </a:lnTo>
                  <a:lnTo>
                    <a:pt x="1077" y="476"/>
                  </a:lnTo>
                  <a:close/>
                  <a:moveTo>
                    <a:pt x="1806" y="1110"/>
                  </a:moveTo>
                  <a:cubicBezTo>
                    <a:pt x="1870" y="1173"/>
                    <a:pt x="1996" y="1110"/>
                    <a:pt x="1996" y="1015"/>
                  </a:cubicBezTo>
                  <a:cubicBezTo>
                    <a:pt x="1996" y="1015"/>
                    <a:pt x="1965" y="983"/>
                    <a:pt x="1965" y="983"/>
                  </a:cubicBezTo>
                  <a:lnTo>
                    <a:pt x="1965" y="951"/>
                  </a:lnTo>
                  <a:lnTo>
                    <a:pt x="1965" y="951"/>
                  </a:lnTo>
                  <a:lnTo>
                    <a:pt x="1933" y="951"/>
                  </a:lnTo>
                  <a:lnTo>
                    <a:pt x="1933" y="920"/>
                  </a:lnTo>
                  <a:lnTo>
                    <a:pt x="1933" y="920"/>
                  </a:lnTo>
                  <a:lnTo>
                    <a:pt x="1901" y="920"/>
                  </a:lnTo>
                  <a:lnTo>
                    <a:pt x="1901" y="888"/>
                  </a:lnTo>
                  <a:lnTo>
                    <a:pt x="1901" y="888"/>
                  </a:lnTo>
                  <a:lnTo>
                    <a:pt x="1901" y="888"/>
                  </a:lnTo>
                  <a:lnTo>
                    <a:pt x="1870" y="856"/>
                  </a:lnTo>
                  <a:lnTo>
                    <a:pt x="1870" y="856"/>
                  </a:lnTo>
                  <a:lnTo>
                    <a:pt x="1870" y="825"/>
                  </a:lnTo>
                  <a:lnTo>
                    <a:pt x="1838" y="825"/>
                  </a:lnTo>
                  <a:lnTo>
                    <a:pt x="1838" y="825"/>
                  </a:lnTo>
                  <a:lnTo>
                    <a:pt x="1838" y="793"/>
                  </a:lnTo>
                  <a:lnTo>
                    <a:pt x="1806" y="793"/>
                  </a:lnTo>
                  <a:lnTo>
                    <a:pt x="1806" y="793"/>
                  </a:lnTo>
                  <a:lnTo>
                    <a:pt x="1806" y="761"/>
                  </a:lnTo>
                  <a:lnTo>
                    <a:pt x="1775" y="761"/>
                  </a:lnTo>
                  <a:lnTo>
                    <a:pt x="1775" y="761"/>
                  </a:lnTo>
                  <a:lnTo>
                    <a:pt x="1775" y="730"/>
                  </a:lnTo>
                  <a:lnTo>
                    <a:pt x="1743" y="730"/>
                  </a:lnTo>
                  <a:lnTo>
                    <a:pt x="1743" y="730"/>
                  </a:lnTo>
                  <a:lnTo>
                    <a:pt x="1743" y="698"/>
                  </a:lnTo>
                  <a:lnTo>
                    <a:pt x="1711" y="698"/>
                  </a:lnTo>
                  <a:lnTo>
                    <a:pt x="1711" y="698"/>
                  </a:lnTo>
                  <a:lnTo>
                    <a:pt x="1711" y="666"/>
                  </a:lnTo>
                  <a:lnTo>
                    <a:pt x="1679" y="666"/>
                  </a:lnTo>
                  <a:lnTo>
                    <a:pt x="1679" y="666"/>
                  </a:lnTo>
                  <a:cubicBezTo>
                    <a:pt x="1648" y="635"/>
                    <a:pt x="1584" y="635"/>
                    <a:pt x="1553" y="666"/>
                  </a:cubicBezTo>
                  <a:cubicBezTo>
                    <a:pt x="1521" y="698"/>
                    <a:pt x="1521" y="761"/>
                    <a:pt x="1553" y="825"/>
                  </a:cubicBezTo>
                  <a:lnTo>
                    <a:pt x="1553" y="825"/>
                  </a:lnTo>
                  <a:lnTo>
                    <a:pt x="1553" y="825"/>
                  </a:lnTo>
                  <a:lnTo>
                    <a:pt x="1584" y="825"/>
                  </a:lnTo>
                  <a:lnTo>
                    <a:pt x="1584" y="856"/>
                  </a:lnTo>
                  <a:lnTo>
                    <a:pt x="1584" y="856"/>
                  </a:lnTo>
                  <a:lnTo>
                    <a:pt x="1616" y="856"/>
                  </a:lnTo>
                  <a:lnTo>
                    <a:pt x="1616" y="856"/>
                  </a:lnTo>
                  <a:lnTo>
                    <a:pt x="1616" y="888"/>
                  </a:lnTo>
                  <a:lnTo>
                    <a:pt x="1648" y="888"/>
                  </a:lnTo>
                  <a:lnTo>
                    <a:pt x="1648" y="888"/>
                  </a:lnTo>
                  <a:lnTo>
                    <a:pt x="1648" y="920"/>
                  </a:lnTo>
                  <a:lnTo>
                    <a:pt x="1648" y="920"/>
                  </a:lnTo>
                  <a:lnTo>
                    <a:pt x="1679" y="920"/>
                  </a:lnTo>
                  <a:lnTo>
                    <a:pt x="1679" y="951"/>
                  </a:lnTo>
                  <a:lnTo>
                    <a:pt x="1679" y="951"/>
                  </a:lnTo>
                  <a:lnTo>
                    <a:pt x="1711" y="951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11" y="983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43" y="1015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47"/>
                  </a:lnTo>
                  <a:lnTo>
                    <a:pt x="1775" y="1078"/>
                  </a:lnTo>
                  <a:lnTo>
                    <a:pt x="1806" y="1078"/>
                  </a:lnTo>
                  <a:lnTo>
                    <a:pt x="1806" y="1078"/>
                  </a:lnTo>
                  <a:close/>
                  <a:moveTo>
                    <a:pt x="2218" y="1965"/>
                  </a:moveTo>
                  <a:cubicBezTo>
                    <a:pt x="2250" y="2061"/>
                    <a:pt x="2408" y="2061"/>
                    <a:pt x="2408" y="1934"/>
                  </a:cubicBezTo>
                  <a:cubicBezTo>
                    <a:pt x="2408" y="1934"/>
                    <a:pt x="2408" y="1934"/>
                    <a:pt x="2408" y="1902"/>
                  </a:cubicBezTo>
                  <a:lnTo>
                    <a:pt x="2408" y="1902"/>
                  </a:lnTo>
                  <a:lnTo>
                    <a:pt x="2408" y="1902"/>
                  </a:lnTo>
                  <a:lnTo>
                    <a:pt x="2408" y="1870"/>
                  </a:lnTo>
                  <a:lnTo>
                    <a:pt x="2377" y="1870"/>
                  </a:lnTo>
                  <a:lnTo>
                    <a:pt x="2377" y="1839"/>
                  </a:lnTo>
                  <a:lnTo>
                    <a:pt x="2377" y="1839"/>
                  </a:lnTo>
                  <a:lnTo>
                    <a:pt x="2377" y="1807"/>
                  </a:lnTo>
                  <a:lnTo>
                    <a:pt x="2377" y="1807"/>
                  </a:lnTo>
                  <a:lnTo>
                    <a:pt x="2377" y="1775"/>
                  </a:lnTo>
                  <a:lnTo>
                    <a:pt x="2377" y="1775"/>
                  </a:lnTo>
                  <a:lnTo>
                    <a:pt x="2377" y="1744"/>
                  </a:lnTo>
                  <a:lnTo>
                    <a:pt x="2345" y="1744"/>
                  </a:lnTo>
                  <a:lnTo>
                    <a:pt x="2345" y="1744"/>
                  </a:lnTo>
                  <a:lnTo>
                    <a:pt x="2345" y="1712"/>
                  </a:lnTo>
                  <a:lnTo>
                    <a:pt x="2345" y="1712"/>
                  </a:lnTo>
                  <a:lnTo>
                    <a:pt x="2345" y="1680"/>
                  </a:lnTo>
                  <a:lnTo>
                    <a:pt x="2345" y="1680"/>
                  </a:lnTo>
                  <a:lnTo>
                    <a:pt x="2345" y="1649"/>
                  </a:lnTo>
                  <a:lnTo>
                    <a:pt x="2313" y="1649"/>
                  </a:lnTo>
                  <a:lnTo>
                    <a:pt x="2313" y="1617"/>
                  </a:lnTo>
                  <a:lnTo>
                    <a:pt x="2313" y="1617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313" y="1585"/>
                  </a:lnTo>
                  <a:lnTo>
                    <a:pt x="2282" y="1554"/>
                  </a:lnTo>
                  <a:lnTo>
                    <a:pt x="2282" y="1554"/>
                  </a:lnTo>
                  <a:lnTo>
                    <a:pt x="2282" y="1522"/>
                  </a:lnTo>
                  <a:lnTo>
                    <a:pt x="2282" y="1522"/>
                  </a:lnTo>
                  <a:cubicBezTo>
                    <a:pt x="2250" y="1427"/>
                    <a:pt x="2091" y="1458"/>
                    <a:pt x="2091" y="1554"/>
                  </a:cubicBezTo>
                  <a:cubicBezTo>
                    <a:pt x="2091" y="1585"/>
                    <a:pt x="2091" y="1585"/>
                    <a:pt x="2091" y="1585"/>
                  </a:cubicBezTo>
                  <a:lnTo>
                    <a:pt x="2091" y="1617"/>
                  </a:lnTo>
                  <a:lnTo>
                    <a:pt x="2091" y="1617"/>
                  </a:lnTo>
                  <a:lnTo>
                    <a:pt x="2091" y="1617"/>
                  </a:lnTo>
                  <a:lnTo>
                    <a:pt x="2123" y="1649"/>
                  </a:lnTo>
                  <a:lnTo>
                    <a:pt x="2123" y="1649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680"/>
                  </a:lnTo>
                  <a:lnTo>
                    <a:pt x="2123" y="1712"/>
                  </a:lnTo>
                  <a:lnTo>
                    <a:pt x="2155" y="1712"/>
                  </a:lnTo>
                  <a:lnTo>
                    <a:pt x="2155" y="1744"/>
                  </a:lnTo>
                  <a:lnTo>
                    <a:pt x="2155" y="1744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775"/>
                  </a:lnTo>
                  <a:lnTo>
                    <a:pt x="2155" y="1807"/>
                  </a:lnTo>
                  <a:lnTo>
                    <a:pt x="2186" y="1807"/>
                  </a:lnTo>
                  <a:lnTo>
                    <a:pt x="2186" y="1839"/>
                  </a:lnTo>
                  <a:lnTo>
                    <a:pt x="2186" y="1839"/>
                  </a:lnTo>
                  <a:lnTo>
                    <a:pt x="2186" y="1870"/>
                  </a:lnTo>
                  <a:lnTo>
                    <a:pt x="2186" y="1870"/>
                  </a:lnTo>
                  <a:lnTo>
                    <a:pt x="2186" y="1870"/>
                  </a:lnTo>
                  <a:lnTo>
                    <a:pt x="2186" y="1902"/>
                  </a:lnTo>
                  <a:lnTo>
                    <a:pt x="2186" y="1902"/>
                  </a:lnTo>
                  <a:lnTo>
                    <a:pt x="2186" y="1934"/>
                  </a:lnTo>
                  <a:lnTo>
                    <a:pt x="2218" y="1934"/>
                  </a:lnTo>
                  <a:lnTo>
                    <a:pt x="2218" y="1965"/>
                  </a:lnTo>
                  <a:close/>
                  <a:moveTo>
                    <a:pt x="2218" y="2916"/>
                  </a:moveTo>
                  <a:cubicBezTo>
                    <a:pt x="2186" y="3011"/>
                    <a:pt x="2345" y="3075"/>
                    <a:pt x="2408" y="2979"/>
                  </a:cubicBezTo>
                  <a:cubicBezTo>
                    <a:pt x="2408" y="2979"/>
                    <a:pt x="2408" y="2979"/>
                    <a:pt x="2408" y="2948"/>
                  </a:cubicBezTo>
                  <a:lnTo>
                    <a:pt x="2408" y="2948"/>
                  </a:lnTo>
                  <a:lnTo>
                    <a:pt x="2408" y="2948"/>
                  </a:lnTo>
                  <a:lnTo>
                    <a:pt x="2408" y="2916"/>
                  </a:lnTo>
                  <a:lnTo>
                    <a:pt x="2440" y="2916"/>
                  </a:lnTo>
                  <a:lnTo>
                    <a:pt x="2440" y="2884"/>
                  </a:lnTo>
                  <a:lnTo>
                    <a:pt x="2440" y="2884"/>
                  </a:lnTo>
                  <a:lnTo>
                    <a:pt x="2440" y="2853"/>
                  </a:lnTo>
                  <a:lnTo>
                    <a:pt x="2440" y="2853"/>
                  </a:lnTo>
                  <a:lnTo>
                    <a:pt x="2440" y="2821"/>
                  </a:lnTo>
                  <a:lnTo>
                    <a:pt x="2440" y="2821"/>
                  </a:lnTo>
                  <a:lnTo>
                    <a:pt x="2440" y="2789"/>
                  </a:lnTo>
                  <a:lnTo>
                    <a:pt x="2440" y="2789"/>
                  </a:lnTo>
                  <a:lnTo>
                    <a:pt x="2440" y="2758"/>
                  </a:lnTo>
                  <a:lnTo>
                    <a:pt x="2440" y="2758"/>
                  </a:lnTo>
                  <a:lnTo>
                    <a:pt x="2440" y="2726"/>
                  </a:lnTo>
                  <a:lnTo>
                    <a:pt x="2440" y="2726"/>
                  </a:lnTo>
                  <a:lnTo>
                    <a:pt x="2440" y="2694"/>
                  </a:lnTo>
                  <a:lnTo>
                    <a:pt x="2440" y="2694"/>
                  </a:lnTo>
                  <a:lnTo>
                    <a:pt x="2440" y="2663"/>
                  </a:lnTo>
                  <a:lnTo>
                    <a:pt x="2472" y="2663"/>
                  </a:lnTo>
                  <a:lnTo>
                    <a:pt x="2472" y="2631"/>
                  </a:lnTo>
                  <a:lnTo>
                    <a:pt x="2472" y="2631"/>
                  </a:lnTo>
                  <a:lnTo>
                    <a:pt x="2472" y="2599"/>
                  </a:lnTo>
                  <a:lnTo>
                    <a:pt x="2472" y="2599"/>
                  </a:lnTo>
                  <a:lnTo>
                    <a:pt x="2472" y="2568"/>
                  </a:lnTo>
                  <a:lnTo>
                    <a:pt x="2472" y="2568"/>
                  </a:lnTo>
                  <a:lnTo>
                    <a:pt x="2472" y="2536"/>
                  </a:lnTo>
                  <a:lnTo>
                    <a:pt x="2472" y="2536"/>
                  </a:lnTo>
                  <a:cubicBezTo>
                    <a:pt x="2472" y="2441"/>
                    <a:pt x="2345" y="2409"/>
                    <a:pt x="2282" y="2472"/>
                  </a:cubicBezTo>
                  <a:cubicBezTo>
                    <a:pt x="2282" y="2504"/>
                    <a:pt x="2250" y="2504"/>
                    <a:pt x="2250" y="2536"/>
                  </a:cubicBezTo>
                  <a:lnTo>
                    <a:pt x="2250" y="2536"/>
                  </a:lnTo>
                  <a:lnTo>
                    <a:pt x="2250" y="2568"/>
                  </a:lnTo>
                  <a:lnTo>
                    <a:pt x="2250" y="2568"/>
                  </a:lnTo>
                  <a:lnTo>
                    <a:pt x="2250" y="2599"/>
                  </a:lnTo>
                  <a:lnTo>
                    <a:pt x="2250" y="2599"/>
                  </a:lnTo>
                  <a:lnTo>
                    <a:pt x="2250" y="2599"/>
                  </a:lnTo>
                  <a:lnTo>
                    <a:pt x="2250" y="2631"/>
                  </a:lnTo>
                  <a:lnTo>
                    <a:pt x="2250" y="2631"/>
                  </a:lnTo>
                  <a:lnTo>
                    <a:pt x="2250" y="2663"/>
                  </a:lnTo>
                  <a:lnTo>
                    <a:pt x="2250" y="2663"/>
                  </a:lnTo>
                  <a:lnTo>
                    <a:pt x="2250" y="2694"/>
                  </a:lnTo>
                  <a:lnTo>
                    <a:pt x="2250" y="2694"/>
                  </a:lnTo>
                  <a:lnTo>
                    <a:pt x="2250" y="2726"/>
                  </a:lnTo>
                  <a:lnTo>
                    <a:pt x="2250" y="2726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58"/>
                  </a:lnTo>
                  <a:lnTo>
                    <a:pt x="2250" y="2789"/>
                  </a:lnTo>
                  <a:lnTo>
                    <a:pt x="2250" y="2789"/>
                  </a:lnTo>
                  <a:lnTo>
                    <a:pt x="2250" y="2821"/>
                  </a:lnTo>
                  <a:lnTo>
                    <a:pt x="2250" y="2821"/>
                  </a:lnTo>
                  <a:lnTo>
                    <a:pt x="2218" y="2853"/>
                  </a:lnTo>
                  <a:lnTo>
                    <a:pt x="2218" y="2853"/>
                  </a:lnTo>
                  <a:lnTo>
                    <a:pt x="2218" y="2853"/>
                  </a:lnTo>
                  <a:lnTo>
                    <a:pt x="2218" y="2884"/>
                  </a:lnTo>
                  <a:lnTo>
                    <a:pt x="2218" y="2884"/>
                  </a:lnTo>
                  <a:lnTo>
                    <a:pt x="2218" y="2916"/>
                  </a:lnTo>
                  <a:close/>
                  <a:moveTo>
                    <a:pt x="1838" y="3772"/>
                  </a:moveTo>
                  <a:cubicBezTo>
                    <a:pt x="1775" y="3867"/>
                    <a:pt x="1901" y="3993"/>
                    <a:pt x="1996" y="3930"/>
                  </a:cubicBezTo>
                  <a:cubicBezTo>
                    <a:pt x="1996" y="3930"/>
                    <a:pt x="1996" y="3898"/>
                    <a:pt x="1996" y="3898"/>
                  </a:cubicBezTo>
                  <a:lnTo>
                    <a:pt x="1996" y="3898"/>
                  </a:lnTo>
                  <a:lnTo>
                    <a:pt x="2028" y="3867"/>
                  </a:lnTo>
                  <a:lnTo>
                    <a:pt x="2028" y="3867"/>
                  </a:lnTo>
                  <a:lnTo>
                    <a:pt x="2028" y="3867"/>
                  </a:lnTo>
                  <a:lnTo>
                    <a:pt x="2028" y="3835"/>
                  </a:lnTo>
                  <a:lnTo>
                    <a:pt x="2060" y="3835"/>
                  </a:lnTo>
                  <a:lnTo>
                    <a:pt x="2060" y="3803"/>
                  </a:lnTo>
                  <a:lnTo>
                    <a:pt x="2060" y="3803"/>
                  </a:lnTo>
                  <a:lnTo>
                    <a:pt x="2091" y="3803"/>
                  </a:lnTo>
                  <a:lnTo>
                    <a:pt x="2091" y="3772"/>
                  </a:lnTo>
                  <a:lnTo>
                    <a:pt x="2091" y="3772"/>
                  </a:lnTo>
                  <a:lnTo>
                    <a:pt x="2091" y="3740"/>
                  </a:lnTo>
                  <a:lnTo>
                    <a:pt x="2123" y="3740"/>
                  </a:lnTo>
                  <a:lnTo>
                    <a:pt x="2123" y="3740"/>
                  </a:lnTo>
                  <a:lnTo>
                    <a:pt x="2123" y="3708"/>
                  </a:lnTo>
                  <a:lnTo>
                    <a:pt x="2123" y="3708"/>
                  </a:lnTo>
                  <a:lnTo>
                    <a:pt x="2123" y="3677"/>
                  </a:lnTo>
                  <a:lnTo>
                    <a:pt x="2155" y="3677"/>
                  </a:lnTo>
                  <a:lnTo>
                    <a:pt x="2155" y="3677"/>
                  </a:lnTo>
                  <a:lnTo>
                    <a:pt x="2155" y="3645"/>
                  </a:lnTo>
                  <a:lnTo>
                    <a:pt x="2155" y="3645"/>
                  </a:lnTo>
                  <a:lnTo>
                    <a:pt x="2186" y="3613"/>
                  </a:lnTo>
                  <a:lnTo>
                    <a:pt x="2186" y="3613"/>
                  </a:lnTo>
                  <a:lnTo>
                    <a:pt x="2186" y="3613"/>
                  </a:lnTo>
                  <a:lnTo>
                    <a:pt x="2186" y="3582"/>
                  </a:lnTo>
                  <a:lnTo>
                    <a:pt x="2186" y="3582"/>
                  </a:lnTo>
                  <a:lnTo>
                    <a:pt x="2218" y="3550"/>
                  </a:lnTo>
                  <a:lnTo>
                    <a:pt x="2218" y="3550"/>
                  </a:lnTo>
                  <a:lnTo>
                    <a:pt x="2218" y="3550"/>
                  </a:lnTo>
                  <a:cubicBezTo>
                    <a:pt x="2250" y="3455"/>
                    <a:pt x="2155" y="3360"/>
                    <a:pt x="2060" y="3423"/>
                  </a:cubicBezTo>
                  <a:cubicBezTo>
                    <a:pt x="2060" y="3423"/>
                    <a:pt x="2028" y="3455"/>
                    <a:pt x="2028" y="3455"/>
                  </a:cubicBezTo>
                  <a:lnTo>
                    <a:pt x="2028" y="3455"/>
                  </a:lnTo>
                  <a:lnTo>
                    <a:pt x="2028" y="3455"/>
                  </a:lnTo>
                  <a:lnTo>
                    <a:pt x="2028" y="3486"/>
                  </a:lnTo>
                  <a:lnTo>
                    <a:pt x="2028" y="3486"/>
                  </a:lnTo>
                  <a:lnTo>
                    <a:pt x="1996" y="3518"/>
                  </a:lnTo>
                  <a:lnTo>
                    <a:pt x="1996" y="3518"/>
                  </a:lnTo>
                  <a:lnTo>
                    <a:pt x="1996" y="3518"/>
                  </a:lnTo>
                  <a:lnTo>
                    <a:pt x="1996" y="3550"/>
                  </a:lnTo>
                  <a:lnTo>
                    <a:pt x="1996" y="3550"/>
                  </a:lnTo>
                  <a:lnTo>
                    <a:pt x="1965" y="3582"/>
                  </a:lnTo>
                  <a:lnTo>
                    <a:pt x="1965" y="3582"/>
                  </a:lnTo>
                  <a:lnTo>
                    <a:pt x="1965" y="3582"/>
                  </a:lnTo>
                  <a:lnTo>
                    <a:pt x="1965" y="3613"/>
                  </a:lnTo>
                  <a:lnTo>
                    <a:pt x="1965" y="3613"/>
                  </a:lnTo>
                  <a:lnTo>
                    <a:pt x="1933" y="3613"/>
                  </a:lnTo>
                  <a:lnTo>
                    <a:pt x="1933" y="3645"/>
                  </a:lnTo>
                  <a:lnTo>
                    <a:pt x="1933" y="3645"/>
                  </a:lnTo>
                  <a:lnTo>
                    <a:pt x="1933" y="3677"/>
                  </a:lnTo>
                  <a:lnTo>
                    <a:pt x="1901" y="3677"/>
                  </a:lnTo>
                  <a:lnTo>
                    <a:pt x="1901" y="3677"/>
                  </a:lnTo>
                  <a:lnTo>
                    <a:pt x="1901" y="3708"/>
                  </a:lnTo>
                  <a:lnTo>
                    <a:pt x="1901" y="3708"/>
                  </a:lnTo>
                  <a:lnTo>
                    <a:pt x="1870" y="3708"/>
                  </a:lnTo>
                  <a:lnTo>
                    <a:pt x="1870" y="3740"/>
                  </a:lnTo>
                  <a:lnTo>
                    <a:pt x="1870" y="3740"/>
                  </a:lnTo>
                  <a:lnTo>
                    <a:pt x="1870" y="3740"/>
                  </a:lnTo>
                  <a:lnTo>
                    <a:pt x="1870" y="3772"/>
                  </a:lnTo>
                  <a:lnTo>
                    <a:pt x="1838" y="3772"/>
                  </a:lnTo>
                  <a:close/>
                  <a:moveTo>
                    <a:pt x="1141" y="4437"/>
                  </a:moveTo>
                  <a:cubicBezTo>
                    <a:pt x="1046" y="4469"/>
                    <a:pt x="1077" y="4627"/>
                    <a:pt x="1204" y="4627"/>
                  </a:cubicBezTo>
                  <a:cubicBezTo>
                    <a:pt x="1204" y="4596"/>
                    <a:pt x="1236" y="4596"/>
                    <a:pt x="1236" y="4596"/>
                  </a:cubicBezTo>
                  <a:lnTo>
                    <a:pt x="1236" y="4596"/>
                  </a:lnTo>
                  <a:lnTo>
                    <a:pt x="1268" y="4596"/>
                  </a:lnTo>
                  <a:lnTo>
                    <a:pt x="1268" y="4564"/>
                  </a:lnTo>
                  <a:lnTo>
                    <a:pt x="1299" y="4564"/>
                  </a:lnTo>
                  <a:lnTo>
                    <a:pt x="1299" y="4564"/>
                  </a:lnTo>
                  <a:lnTo>
                    <a:pt x="1299" y="4564"/>
                  </a:lnTo>
                  <a:lnTo>
                    <a:pt x="1331" y="4532"/>
                  </a:lnTo>
                  <a:lnTo>
                    <a:pt x="1331" y="4532"/>
                  </a:lnTo>
                  <a:lnTo>
                    <a:pt x="1363" y="4532"/>
                  </a:lnTo>
                  <a:lnTo>
                    <a:pt x="1363" y="4532"/>
                  </a:lnTo>
                  <a:lnTo>
                    <a:pt x="1363" y="4500"/>
                  </a:lnTo>
                  <a:lnTo>
                    <a:pt x="1394" y="4500"/>
                  </a:lnTo>
                  <a:lnTo>
                    <a:pt x="1394" y="4500"/>
                  </a:lnTo>
                  <a:lnTo>
                    <a:pt x="1426" y="4500"/>
                  </a:lnTo>
                  <a:lnTo>
                    <a:pt x="1426" y="4469"/>
                  </a:lnTo>
                  <a:lnTo>
                    <a:pt x="1426" y="4469"/>
                  </a:lnTo>
                  <a:lnTo>
                    <a:pt x="1458" y="4469"/>
                  </a:lnTo>
                  <a:lnTo>
                    <a:pt x="1458" y="4437"/>
                  </a:lnTo>
                  <a:lnTo>
                    <a:pt x="1458" y="4437"/>
                  </a:lnTo>
                  <a:lnTo>
                    <a:pt x="1489" y="4437"/>
                  </a:lnTo>
                  <a:lnTo>
                    <a:pt x="1489" y="4437"/>
                  </a:lnTo>
                  <a:lnTo>
                    <a:pt x="1521" y="4405"/>
                  </a:lnTo>
                  <a:lnTo>
                    <a:pt x="1521" y="4405"/>
                  </a:lnTo>
                  <a:lnTo>
                    <a:pt x="1521" y="4405"/>
                  </a:lnTo>
                  <a:lnTo>
                    <a:pt x="1553" y="4374"/>
                  </a:lnTo>
                  <a:lnTo>
                    <a:pt x="1553" y="4374"/>
                  </a:lnTo>
                  <a:lnTo>
                    <a:pt x="1553" y="4374"/>
                  </a:lnTo>
                  <a:lnTo>
                    <a:pt x="1584" y="4374"/>
                  </a:lnTo>
                  <a:cubicBezTo>
                    <a:pt x="1648" y="4279"/>
                    <a:pt x="1584" y="4184"/>
                    <a:pt x="1489" y="4184"/>
                  </a:cubicBezTo>
                  <a:cubicBezTo>
                    <a:pt x="1489" y="4184"/>
                    <a:pt x="1458" y="4184"/>
                    <a:pt x="1458" y="4215"/>
                  </a:cubicBezTo>
                  <a:lnTo>
                    <a:pt x="1426" y="4215"/>
                  </a:lnTo>
                  <a:lnTo>
                    <a:pt x="1426" y="4215"/>
                  </a:lnTo>
                  <a:lnTo>
                    <a:pt x="1426" y="4247"/>
                  </a:lnTo>
                  <a:lnTo>
                    <a:pt x="1394" y="4247"/>
                  </a:lnTo>
                  <a:lnTo>
                    <a:pt x="1394" y="4247"/>
                  </a:lnTo>
                  <a:lnTo>
                    <a:pt x="1394" y="4247"/>
                  </a:lnTo>
                  <a:lnTo>
                    <a:pt x="1363" y="4279"/>
                  </a:lnTo>
                  <a:lnTo>
                    <a:pt x="1363" y="4279"/>
                  </a:lnTo>
                  <a:lnTo>
                    <a:pt x="1363" y="4279"/>
                  </a:lnTo>
                  <a:lnTo>
                    <a:pt x="1331" y="4279"/>
                  </a:lnTo>
                  <a:lnTo>
                    <a:pt x="1331" y="4310"/>
                  </a:lnTo>
                  <a:lnTo>
                    <a:pt x="1331" y="4310"/>
                  </a:lnTo>
                  <a:lnTo>
                    <a:pt x="1299" y="4310"/>
                  </a:lnTo>
                  <a:lnTo>
                    <a:pt x="1299" y="4310"/>
                  </a:lnTo>
                  <a:lnTo>
                    <a:pt x="1299" y="4342"/>
                  </a:lnTo>
                  <a:lnTo>
                    <a:pt x="1268" y="4342"/>
                  </a:lnTo>
                  <a:lnTo>
                    <a:pt x="1268" y="4342"/>
                  </a:lnTo>
                  <a:lnTo>
                    <a:pt x="1268" y="4342"/>
                  </a:lnTo>
                  <a:lnTo>
                    <a:pt x="1236" y="4374"/>
                  </a:lnTo>
                  <a:lnTo>
                    <a:pt x="1236" y="4374"/>
                  </a:lnTo>
                  <a:lnTo>
                    <a:pt x="1204" y="4374"/>
                  </a:lnTo>
                  <a:lnTo>
                    <a:pt x="1204" y="4374"/>
                  </a:lnTo>
                  <a:lnTo>
                    <a:pt x="1204" y="4405"/>
                  </a:lnTo>
                  <a:lnTo>
                    <a:pt x="1172" y="4405"/>
                  </a:lnTo>
                  <a:lnTo>
                    <a:pt x="1172" y="4405"/>
                  </a:lnTo>
                  <a:lnTo>
                    <a:pt x="1172" y="4405"/>
                  </a:lnTo>
                  <a:lnTo>
                    <a:pt x="1141" y="4405"/>
                  </a:lnTo>
                  <a:close/>
                  <a:moveTo>
                    <a:pt x="222" y="4722"/>
                  </a:moveTo>
                  <a:cubicBezTo>
                    <a:pt x="127" y="4722"/>
                    <a:pt x="95" y="4881"/>
                    <a:pt x="222" y="4912"/>
                  </a:cubicBezTo>
                  <a:cubicBezTo>
                    <a:pt x="222" y="4912"/>
                    <a:pt x="254" y="4912"/>
                    <a:pt x="254" y="4912"/>
                  </a:cubicBezTo>
                  <a:lnTo>
                    <a:pt x="254" y="4912"/>
                  </a:lnTo>
                  <a:lnTo>
                    <a:pt x="285" y="4912"/>
                  </a:lnTo>
                  <a:lnTo>
                    <a:pt x="285" y="4912"/>
                  </a:lnTo>
                  <a:lnTo>
                    <a:pt x="317" y="4912"/>
                  </a:lnTo>
                  <a:lnTo>
                    <a:pt x="317" y="4912"/>
                  </a:lnTo>
                  <a:lnTo>
                    <a:pt x="349" y="4912"/>
                  </a:lnTo>
                  <a:lnTo>
                    <a:pt x="349" y="4912"/>
                  </a:lnTo>
                  <a:lnTo>
                    <a:pt x="380" y="4912"/>
                  </a:lnTo>
                  <a:lnTo>
                    <a:pt x="380" y="4912"/>
                  </a:lnTo>
                  <a:lnTo>
                    <a:pt x="412" y="4912"/>
                  </a:lnTo>
                  <a:lnTo>
                    <a:pt x="412" y="4912"/>
                  </a:lnTo>
                  <a:lnTo>
                    <a:pt x="444" y="4881"/>
                  </a:lnTo>
                  <a:lnTo>
                    <a:pt x="444" y="4881"/>
                  </a:lnTo>
                  <a:lnTo>
                    <a:pt x="475" y="4881"/>
                  </a:lnTo>
                  <a:lnTo>
                    <a:pt x="475" y="4881"/>
                  </a:lnTo>
                  <a:lnTo>
                    <a:pt x="507" y="4881"/>
                  </a:lnTo>
                  <a:lnTo>
                    <a:pt x="507" y="4881"/>
                  </a:lnTo>
                  <a:lnTo>
                    <a:pt x="539" y="4881"/>
                  </a:lnTo>
                  <a:lnTo>
                    <a:pt x="539" y="4881"/>
                  </a:lnTo>
                  <a:lnTo>
                    <a:pt x="570" y="4881"/>
                  </a:lnTo>
                  <a:lnTo>
                    <a:pt x="570" y="4881"/>
                  </a:lnTo>
                  <a:lnTo>
                    <a:pt x="602" y="4849"/>
                  </a:lnTo>
                  <a:lnTo>
                    <a:pt x="602" y="4849"/>
                  </a:lnTo>
                  <a:lnTo>
                    <a:pt x="634" y="4849"/>
                  </a:lnTo>
                  <a:lnTo>
                    <a:pt x="634" y="4849"/>
                  </a:lnTo>
                  <a:lnTo>
                    <a:pt x="634" y="4849"/>
                  </a:lnTo>
                  <a:lnTo>
                    <a:pt x="665" y="4849"/>
                  </a:lnTo>
                  <a:cubicBezTo>
                    <a:pt x="761" y="4817"/>
                    <a:pt x="761" y="4659"/>
                    <a:pt x="634" y="4659"/>
                  </a:cubicBezTo>
                  <a:cubicBezTo>
                    <a:pt x="634" y="4659"/>
                    <a:pt x="634" y="4659"/>
                    <a:pt x="602" y="4659"/>
                  </a:cubicBezTo>
                  <a:lnTo>
                    <a:pt x="602" y="4659"/>
                  </a:lnTo>
                  <a:lnTo>
                    <a:pt x="570" y="4659"/>
                  </a:lnTo>
                  <a:lnTo>
                    <a:pt x="570" y="4659"/>
                  </a:lnTo>
                  <a:lnTo>
                    <a:pt x="570" y="4659"/>
                  </a:lnTo>
                  <a:lnTo>
                    <a:pt x="539" y="4659"/>
                  </a:lnTo>
                  <a:lnTo>
                    <a:pt x="539" y="4659"/>
                  </a:lnTo>
                  <a:lnTo>
                    <a:pt x="507" y="4691"/>
                  </a:lnTo>
                  <a:lnTo>
                    <a:pt x="507" y="4691"/>
                  </a:lnTo>
                  <a:lnTo>
                    <a:pt x="475" y="4691"/>
                  </a:lnTo>
                  <a:lnTo>
                    <a:pt x="475" y="4691"/>
                  </a:lnTo>
                  <a:lnTo>
                    <a:pt x="444" y="4691"/>
                  </a:lnTo>
                  <a:lnTo>
                    <a:pt x="444" y="4691"/>
                  </a:lnTo>
                  <a:lnTo>
                    <a:pt x="444" y="4691"/>
                  </a:lnTo>
                  <a:lnTo>
                    <a:pt x="412" y="4691"/>
                  </a:lnTo>
                  <a:lnTo>
                    <a:pt x="412" y="4691"/>
                  </a:lnTo>
                  <a:lnTo>
                    <a:pt x="380" y="4691"/>
                  </a:lnTo>
                  <a:lnTo>
                    <a:pt x="380" y="4691"/>
                  </a:lnTo>
                  <a:lnTo>
                    <a:pt x="349" y="4691"/>
                  </a:lnTo>
                  <a:lnTo>
                    <a:pt x="349" y="4722"/>
                  </a:lnTo>
                  <a:lnTo>
                    <a:pt x="317" y="4722"/>
                  </a:lnTo>
                  <a:lnTo>
                    <a:pt x="317" y="4722"/>
                  </a:lnTo>
                  <a:lnTo>
                    <a:pt x="285" y="4722"/>
                  </a:lnTo>
                  <a:lnTo>
                    <a:pt x="285" y="4722"/>
                  </a:lnTo>
                  <a:lnTo>
                    <a:pt x="285" y="4722"/>
                  </a:lnTo>
                  <a:lnTo>
                    <a:pt x="254" y="4722"/>
                  </a:lnTo>
                  <a:lnTo>
                    <a:pt x="254" y="4722"/>
                  </a:lnTo>
                  <a:close/>
                  <a:moveTo>
                    <a:pt x="0" y="191"/>
                  </a:moveTo>
                  <a:lnTo>
                    <a:pt x="32" y="191"/>
                  </a:lnTo>
                  <a:lnTo>
                    <a:pt x="32" y="191"/>
                  </a:lnTo>
                  <a:lnTo>
                    <a:pt x="63" y="191"/>
                  </a:lnTo>
                  <a:lnTo>
                    <a:pt x="63" y="191"/>
                  </a:lnTo>
                  <a:lnTo>
                    <a:pt x="95" y="191"/>
                  </a:lnTo>
                  <a:lnTo>
                    <a:pt x="95" y="191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90" y="191"/>
                  </a:lnTo>
                  <a:cubicBezTo>
                    <a:pt x="285" y="191"/>
                    <a:pt x="317" y="64"/>
                    <a:pt x="222" y="1"/>
                  </a:cubicBezTo>
                  <a:cubicBezTo>
                    <a:pt x="222" y="1"/>
                    <a:pt x="222" y="1"/>
                    <a:pt x="190" y="1"/>
                  </a:cubicBezTo>
                  <a:lnTo>
                    <a:pt x="190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27" y="1"/>
                  </a:lnTo>
                  <a:lnTo>
                    <a:pt x="127" y="1"/>
                  </a:lnTo>
                  <a:lnTo>
                    <a:pt x="95" y="1"/>
                  </a:lnTo>
                  <a:lnTo>
                    <a:pt x="95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91"/>
                  </a:lnTo>
                  <a:lnTo>
                    <a:pt x="0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849075" y="3861600"/>
              <a:ext cx="16650" cy="23775"/>
            </a:xfrm>
            <a:custGeom>
              <a:avLst/>
              <a:gdLst/>
              <a:ahLst/>
              <a:cxnLst/>
              <a:rect l="l" t="t" r="r" b="b"/>
              <a:pathLst>
                <a:path w="666" h="951" extrusionOk="0">
                  <a:moveTo>
                    <a:pt x="665" y="63"/>
                  </a:moveTo>
                  <a:lnTo>
                    <a:pt x="665" y="951"/>
                  </a:lnTo>
                  <a:lnTo>
                    <a:pt x="0" y="919"/>
                  </a:lnTo>
                  <a:lnTo>
                    <a:pt x="0" y="0"/>
                  </a:lnTo>
                  <a:cubicBezTo>
                    <a:pt x="222" y="0"/>
                    <a:pt x="444" y="32"/>
                    <a:pt x="665" y="63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901350" y="3895650"/>
              <a:ext cx="34075" cy="38050"/>
            </a:xfrm>
            <a:custGeom>
              <a:avLst/>
              <a:gdLst/>
              <a:ahLst/>
              <a:cxnLst/>
              <a:rect l="l" t="t" r="r" b="b"/>
              <a:pathLst>
                <a:path w="1363" h="1522" extrusionOk="0">
                  <a:moveTo>
                    <a:pt x="761" y="1"/>
                  </a:moveTo>
                  <a:lnTo>
                    <a:pt x="0" y="413"/>
                  </a:lnTo>
                  <a:lnTo>
                    <a:pt x="571" y="1522"/>
                  </a:lnTo>
                  <a:lnTo>
                    <a:pt x="1363" y="1110"/>
                  </a:lnTo>
                  <a:cubicBezTo>
                    <a:pt x="1236" y="698"/>
                    <a:pt x="1014" y="317"/>
                    <a:pt x="761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849075" y="4023975"/>
              <a:ext cx="15850" cy="22225"/>
            </a:xfrm>
            <a:custGeom>
              <a:avLst/>
              <a:gdLst/>
              <a:ahLst/>
              <a:cxnLst/>
              <a:rect l="l" t="t" r="r" b="b"/>
              <a:pathLst>
                <a:path w="634" h="889" extrusionOk="0">
                  <a:moveTo>
                    <a:pt x="0" y="1"/>
                  </a:moveTo>
                  <a:lnTo>
                    <a:pt x="634" y="1"/>
                  </a:lnTo>
                  <a:lnTo>
                    <a:pt x="634" y="825"/>
                  </a:lnTo>
                  <a:cubicBezTo>
                    <a:pt x="412" y="888"/>
                    <a:pt x="222" y="888"/>
                    <a:pt x="0" y="88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900550" y="3976450"/>
              <a:ext cx="34100" cy="37275"/>
            </a:xfrm>
            <a:custGeom>
              <a:avLst/>
              <a:gdLst/>
              <a:ahLst/>
              <a:cxnLst/>
              <a:rect l="l" t="t" r="r" b="b"/>
              <a:pathLst>
                <a:path w="1364" h="1491" extrusionOk="0">
                  <a:moveTo>
                    <a:pt x="730" y="1490"/>
                  </a:moveTo>
                  <a:lnTo>
                    <a:pt x="1" y="1078"/>
                  </a:lnTo>
                  <a:lnTo>
                    <a:pt x="603" y="1"/>
                  </a:lnTo>
                  <a:lnTo>
                    <a:pt x="1363" y="413"/>
                  </a:lnTo>
                  <a:cubicBezTo>
                    <a:pt x="1237" y="825"/>
                    <a:pt x="1015" y="1173"/>
                    <a:pt x="730" y="149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845900" y="3917050"/>
              <a:ext cx="39625" cy="38825"/>
            </a:xfrm>
            <a:custGeom>
              <a:avLst/>
              <a:gdLst/>
              <a:ahLst/>
              <a:cxnLst/>
              <a:rect l="l" t="t" r="r" b="b"/>
              <a:pathLst>
                <a:path w="1585" h="1553" extrusionOk="0">
                  <a:moveTo>
                    <a:pt x="824" y="1078"/>
                  </a:moveTo>
                  <a:cubicBezTo>
                    <a:pt x="951" y="1553"/>
                    <a:pt x="1585" y="1236"/>
                    <a:pt x="1331" y="697"/>
                  </a:cubicBezTo>
                  <a:cubicBezTo>
                    <a:pt x="1236" y="475"/>
                    <a:pt x="856" y="190"/>
                    <a:pt x="824" y="0"/>
                  </a:cubicBezTo>
                  <a:cubicBezTo>
                    <a:pt x="697" y="254"/>
                    <a:pt x="444" y="349"/>
                    <a:pt x="285" y="666"/>
                  </a:cubicBezTo>
                  <a:cubicBezTo>
                    <a:pt x="0" y="1141"/>
                    <a:pt x="634" y="1553"/>
                    <a:pt x="792" y="1078"/>
                  </a:cubicBezTo>
                  <a:cubicBezTo>
                    <a:pt x="761" y="1236"/>
                    <a:pt x="697" y="1363"/>
                    <a:pt x="602" y="1426"/>
                  </a:cubicBezTo>
                  <a:lnTo>
                    <a:pt x="1014" y="1426"/>
                  </a:lnTo>
                  <a:cubicBezTo>
                    <a:pt x="888" y="1331"/>
                    <a:pt x="824" y="1204"/>
                    <a:pt x="824" y="1078"/>
                  </a:cubicBez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853025" y="3955850"/>
              <a:ext cx="26175" cy="34900"/>
            </a:xfrm>
            <a:custGeom>
              <a:avLst/>
              <a:gdLst/>
              <a:ahLst/>
              <a:cxnLst/>
              <a:rect l="l" t="t" r="r" b="b"/>
              <a:pathLst>
                <a:path w="1047" h="1396" extrusionOk="0">
                  <a:moveTo>
                    <a:pt x="0" y="698"/>
                  </a:moveTo>
                  <a:lnTo>
                    <a:pt x="539" y="1"/>
                  </a:lnTo>
                  <a:lnTo>
                    <a:pt x="1046" y="698"/>
                  </a:lnTo>
                  <a:lnTo>
                    <a:pt x="507" y="1395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968425" y="3917825"/>
              <a:ext cx="189350" cy="189375"/>
            </a:xfrm>
            <a:custGeom>
              <a:avLst/>
              <a:gdLst/>
              <a:ahLst/>
              <a:cxnLst/>
              <a:rect l="l" t="t" r="r" b="b"/>
              <a:pathLst>
                <a:path w="7574" h="7575" extrusionOk="0">
                  <a:moveTo>
                    <a:pt x="1205" y="1"/>
                  </a:moveTo>
                  <a:lnTo>
                    <a:pt x="6338" y="1"/>
                  </a:lnTo>
                  <a:cubicBezTo>
                    <a:pt x="7003" y="1"/>
                    <a:pt x="7574" y="540"/>
                    <a:pt x="7574" y="1205"/>
                  </a:cubicBezTo>
                  <a:lnTo>
                    <a:pt x="7574" y="6370"/>
                  </a:lnTo>
                  <a:cubicBezTo>
                    <a:pt x="7574" y="7035"/>
                    <a:pt x="7003" y="7574"/>
                    <a:pt x="6338" y="7574"/>
                  </a:cubicBezTo>
                  <a:lnTo>
                    <a:pt x="1205" y="7574"/>
                  </a:lnTo>
                  <a:cubicBezTo>
                    <a:pt x="539" y="7574"/>
                    <a:pt x="1" y="7035"/>
                    <a:pt x="1" y="6370"/>
                  </a:cubicBezTo>
                  <a:lnTo>
                    <a:pt x="1" y="1205"/>
                  </a:lnTo>
                  <a:cubicBezTo>
                    <a:pt x="1" y="540"/>
                    <a:pt x="539" y="1"/>
                    <a:pt x="1205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062700" y="3917825"/>
              <a:ext cx="95075" cy="189375"/>
            </a:xfrm>
            <a:custGeom>
              <a:avLst/>
              <a:gdLst/>
              <a:ahLst/>
              <a:cxnLst/>
              <a:rect l="l" t="t" r="r" b="b"/>
              <a:pathLst>
                <a:path w="3803" h="7575" extrusionOk="0">
                  <a:moveTo>
                    <a:pt x="0" y="1"/>
                  </a:moveTo>
                  <a:lnTo>
                    <a:pt x="2567" y="1"/>
                  </a:lnTo>
                  <a:cubicBezTo>
                    <a:pt x="3232" y="1"/>
                    <a:pt x="3803" y="540"/>
                    <a:pt x="3803" y="1205"/>
                  </a:cubicBezTo>
                  <a:lnTo>
                    <a:pt x="3803" y="6370"/>
                  </a:lnTo>
                  <a:cubicBezTo>
                    <a:pt x="3803" y="7035"/>
                    <a:pt x="3232" y="7574"/>
                    <a:pt x="2567" y="7574"/>
                  </a:cubicBezTo>
                  <a:lnTo>
                    <a:pt x="0" y="7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092800" y="3938425"/>
              <a:ext cx="42800" cy="42025"/>
            </a:xfrm>
            <a:custGeom>
              <a:avLst/>
              <a:gdLst/>
              <a:ahLst/>
              <a:cxnLst/>
              <a:rect l="l" t="t" r="r" b="b"/>
              <a:pathLst>
                <a:path w="1712" h="1681" extrusionOk="0">
                  <a:moveTo>
                    <a:pt x="856" y="1680"/>
                  </a:moveTo>
                  <a:cubicBezTo>
                    <a:pt x="1331" y="1680"/>
                    <a:pt x="1712" y="1300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990600" y="4044575"/>
              <a:ext cx="42800" cy="42025"/>
            </a:xfrm>
            <a:custGeom>
              <a:avLst/>
              <a:gdLst/>
              <a:ahLst/>
              <a:cxnLst/>
              <a:rect l="l" t="t" r="r" b="b"/>
              <a:pathLst>
                <a:path w="1712" h="1681" extrusionOk="0">
                  <a:moveTo>
                    <a:pt x="856" y="1680"/>
                  </a:moveTo>
                  <a:cubicBezTo>
                    <a:pt x="1332" y="1680"/>
                    <a:pt x="1712" y="1300"/>
                    <a:pt x="1712" y="825"/>
                  </a:cubicBezTo>
                  <a:cubicBezTo>
                    <a:pt x="1712" y="381"/>
                    <a:pt x="1332" y="1"/>
                    <a:pt x="856" y="1"/>
                  </a:cubicBezTo>
                  <a:cubicBezTo>
                    <a:pt x="381" y="1"/>
                    <a:pt x="1" y="381"/>
                    <a:pt x="1" y="825"/>
                  </a:cubicBezTo>
                  <a:cubicBezTo>
                    <a:pt x="1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041300" y="3991500"/>
              <a:ext cx="42800" cy="42025"/>
            </a:xfrm>
            <a:custGeom>
              <a:avLst/>
              <a:gdLst/>
              <a:ahLst/>
              <a:cxnLst/>
              <a:rect l="l" t="t" r="r" b="b"/>
              <a:pathLst>
                <a:path w="1712" h="1681" extrusionOk="0">
                  <a:moveTo>
                    <a:pt x="856" y="1680"/>
                  </a:moveTo>
                  <a:cubicBezTo>
                    <a:pt x="1332" y="1680"/>
                    <a:pt x="1712" y="1300"/>
                    <a:pt x="1712" y="856"/>
                  </a:cubicBezTo>
                  <a:cubicBezTo>
                    <a:pt x="1712" y="381"/>
                    <a:pt x="1332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00"/>
                    <a:pt x="381" y="1680"/>
                    <a:pt x="856" y="1680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041300" y="3991500"/>
              <a:ext cx="21425" cy="42025"/>
            </a:xfrm>
            <a:custGeom>
              <a:avLst/>
              <a:gdLst/>
              <a:ahLst/>
              <a:cxnLst/>
              <a:rect l="l" t="t" r="r" b="b"/>
              <a:pathLst>
                <a:path w="857" h="1681" extrusionOk="0">
                  <a:moveTo>
                    <a:pt x="856" y="1"/>
                  </a:moveTo>
                  <a:lnTo>
                    <a:pt x="856" y="1"/>
                  </a:lnTo>
                  <a:lnTo>
                    <a:pt x="856" y="1680"/>
                  </a:lnTo>
                  <a:lnTo>
                    <a:pt x="856" y="1680"/>
                  </a:lnTo>
                  <a:cubicBezTo>
                    <a:pt x="381" y="1680"/>
                    <a:pt x="1" y="1300"/>
                    <a:pt x="1" y="856"/>
                  </a:cubicBezTo>
                  <a:cubicBezTo>
                    <a:pt x="1" y="381"/>
                    <a:pt x="381" y="1"/>
                    <a:pt x="856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767200" y="4090525"/>
              <a:ext cx="189375" cy="189375"/>
            </a:xfrm>
            <a:custGeom>
              <a:avLst/>
              <a:gdLst/>
              <a:ahLst/>
              <a:cxnLst/>
              <a:rect l="l" t="t" r="r" b="b"/>
              <a:pathLst>
                <a:path w="7575" h="7575" extrusionOk="0">
                  <a:moveTo>
                    <a:pt x="1205" y="1"/>
                  </a:moveTo>
                  <a:lnTo>
                    <a:pt x="6338" y="1"/>
                  </a:lnTo>
                  <a:cubicBezTo>
                    <a:pt x="7004" y="1"/>
                    <a:pt x="7574" y="539"/>
                    <a:pt x="7574" y="1205"/>
                  </a:cubicBezTo>
                  <a:lnTo>
                    <a:pt x="7574" y="6338"/>
                  </a:lnTo>
                  <a:cubicBezTo>
                    <a:pt x="7574" y="7004"/>
                    <a:pt x="7004" y="7574"/>
                    <a:pt x="6338" y="7574"/>
                  </a:cubicBezTo>
                  <a:lnTo>
                    <a:pt x="1205" y="7574"/>
                  </a:lnTo>
                  <a:cubicBezTo>
                    <a:pt x="540" y="7574"/>
                    <a:pt x="1" y="7004"/>
                    <a:pt x="1" y="6338"/>
                  </a:cubicBezTo>
                  <a:lnTo>
                    <a:pt x="1" y="1205"/>
                  </a:lnTo>
                  <a:cubicBezTo>
                    <a:pt x="1" y="539"/>
                    <a:pt x="540" y="1"/>
                    <a:pt x="1205" y="1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3861475" y="4090525"/>
              <a:ext cx="95100" cy="189375"/>
            </a:xfrm>
            <a:custGeom>
              <a:avLst/>
              <a:gdLst/>
              <a:ahLst/>
              <a:cxnLst/>
              <a:rect l="l" t="t" r="r" b="b"/>
              <a:pathLst>
                <a:path w="3804" h="7575" extrusionOk="0">
                  <a:moveTo>
                    <a:pt x="1" y="1"/>
                  </a:moveTo>
                  <a:lnTo>
                    <a:pt x="2567" y="1"/>
                  </a:lnTo>
                  <a:cubicBezTo>
                    <a:pt x="3233" y="1"/>
                    <a:pt x="3803" y="539"/>
                    <a:pt x="3803" y="1205"/>
                  </a:cubicBezTo>
                  <a:lnTo>
                    <a:pt x="3803" y="6338"/>
                  </a:lnTo>
                  <a:cubicBezTo>
                    <a:pt x="3803" y="7004"/>
                    <a:pt x="3233" y="7574"/>
                    <a:pt x="2567" y="7574"/>
                  </a:cubicBezTo>
                  <a:lnTo>
                    <a:pt x="1" y="7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890000" y="4115875"/>
              <a:ext cx="42000" cy="42800"/>
            </a:xfrm>
            <a:custGeom>
              <a:avLst/>
              <a:gdLst/>
              <a:ahLst/>
              <a:cxnLst/>
              <a:rect l="l" t="t" r="r" b="b"/>
              <a:pathLst>
                <a:path w="1680" h="1712" extrusionOk="0">
                  <a:moveTo>
                    <a:pt x="824" y="1712"/>
                  </a:moveTo>
                  <a:cubicBezTo>
                    <a:pt x="1300" y="1712"/>
                    <a:pt x="1680" y="1300"/>
                    <a:pt x="1680" y="856"/>
                  </a:cubicBezTo>
                  <a:cubicBezTo>
                    <a:pt x="1680" y="381"/>
                    <a:pt x="1300" y="1"/>
                    <a:pt x="824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00"/>
                    <a:pt x="381" y="1712"/>
                    <a:pt x="824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790975" y="4115875"/>
              <a:ext cx="42800" cy="42800"/>
            </a:xfrm>
            <a:custGeom>
              <a:avLst/>
              <a:gdLst/>
              <a:ahLst/>
              <a:cxnLst/>
              <a:rect l="l" t="t" r="r" b="b"/>
              <a:pathLst>
                <a:path w="1712" h="1712" extrusionOk="0">
                  <a:moveTo>
                    <a:pt x="856" y="1712"/>
                  </a:moveTo>
                  <a:cubicBezTo>
                    <a:pt x="1331" y="1712"/>
                    <a:pt x="1712" y="1300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00"/>
                    <a:pt x="381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3790975" y="4211725"/>
              <a:ext cx="42800" cy="42825"/>
            </a:xfrm>
            <a:custGeom>
              <a:avLst/>
              <a:gdLst/>
              <a:ahLst/>
              <a:cxnLst/>
              <a:rect l="l" t="t" r="r" b="b"/>
              <a:pathLst>
                <a:path w="1712" h="1713" extrusionOk="0">
                  <a:moveTo>
                    <a:pt x="856" y="1712"/>
                  </a:moveTo>
                  <a:cubicBezTo>
                    <a:pt x="1331" y="1712"/>
                    <a:pt x="1712" y="1332"/>
                    <a:pt x="1712" y="856"/>
                  </a:cubicBezTo>
                  <a:cubicBezTo>
                    <a:pt x="1712" y="381"/>
                    <a:pt x="1331" y="1"/>
                    <a:pt x="856" y="1"/>
                  </a:cubicBezTo>
                  <a:cubicBezTo>
                    <a:pt x="381" y="1"/>
                    <a:pt x="1" y="381"/>
                    <a:pt x="1" y="856"/>
                  </a:cubicBezTo>
                  <a:cubicBezTo>
                    <a:pt x="1" y="1332"/>
                    <a:pt x="381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890000" y="4211725"/>
              <a:ext cx="42000" cy="42825"/>
            </a:xfrm>
            <a:custGeom>
              <a:avLst/>
              <a:gdLst/>
              <a:ahLst/>
              <a:cxnLst/>
              <a:rect l="l" t="t" r="r" b="b"/>
              <a:pathLst>
                <a:path w="1680" h="1713" extrusionOk="0">
                  <a:moveTo>
                    <a:pt x="824" y="1712"/>
                  </a:moveTo>
                  <a:cubicBezTo>
                    <a:pt x="1300" y="1712"/>
                    <a:pt x="1680" y="1332"/>
                    <a:pt x="1680" y="856"/>
                  </a:cubicBezTo>
                  <a:cubicBezTo>
                    <a:pt x="1680" y="381"/>
                    <a:pt x="1300" y="1"/>
                    <a:pt x="824" y="1"/>
                  </a:cubicBezTo>
                  <a:cubicBezTo>
                    <a:pt x="381" y="1"/>
                    <a:pt x="0" y="381"/>
                    <a:pt x="0" y="856"/>
                  </a:cubicBezTo>
                  <a:cubicBezTo>
                    <a:pt x="0" y="1332"/>
                    <a:pt x="381" y="1712"/>
                    <a:pt x="824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840100" y="4163400"/>
              <a:ext cx="42800" cy="42825"/>
            </a:xfrm>
            <a:custGeom>
              <a:avLst/>
              <a:gdLst/>
              <a:ahLst/>
              <a:cxnLst/>
              <a:rect l="l" t="t" r="r" b="b"/>
              <a:pathLst>
                <a:path w="1712" h="1713" extrusionOk="0">
                  <a:moveTo>
                    <a:pt x="856" y="1712"/>
                  </a:moveTo>
                  <a:cubicBezTo>
                    <a:pt x="1331" y="1712"/>
                    <a:pt x="1711" y="1332"/>
                    <a:pt x="1711" y="857"/>
                  </a:cubicBezTo>
                  <a:cubicBezTo>
                    <a:pt x="1711" y="413"/>
                    <a:pt x="1331" y="1"/>
                    <a:pt x="856" y="1"/>
                  </a:cubicBezTo>
                  <a:cubicBezTo>
                    <a:pt x="380" y="1"/>
                    <a:pt x="0" y="413"/>
                    <a:pt x="0" y="857"/>
                  </a:cubicBezTo>
                  <a:cubicBezTo>
                    <a:pt x="0" y="1332"/>
                    <a:pt x="380" y="1712"/>
                    <a:pt x="856" y="1712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890000" y="4115875"/>
              <a:ext cx="42000" cy="42800"/>
            </a:xfrm>
            <a:custGeom>
              <a:avLst/>
              <a:gdLst/>
              <a:ahLst/>
              <a:cxnLst/>
              <a:rect l="l" t="t" r="r" b="b"/>
              <a:pathLst>
                <a:path w="1680" h="1712" extrusionOk="0">
                  <a:moveTo>
                    <a:pt x="824" y="1"/>
                  </a:moveTo>
                  <a:cubicBezTo>
                    <a:pt x="1300" y="1"/>
                    <a:pt x="1680" y="381"/>
                    <a:pt x="1680" y="856"/>
                  </a:cubicBezTo>
                  <a:cubicBezTo>
                    <a:pt x="1680" y="1300"/>
                    <a:pt x="1300" y="1712"/>
                    <a:pt x="824" y="1712"/>
                  </a:cubicBezTo>
                  <a:cubicBezTo>
                    <a:pt x="381" y="1712"/>
                    <a:pt x="0" y="1300"/>
                    <a:pt x="0" y="856"/>
                  </a:cubicBezTo>
                  <a:cubicBezTo>
                    <a:pt x="0" y="381"/>
                    <a:pt x="381" y="1"/>
                    <a:pt x="824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890000" y="4211725"/>
              <a:ext cx="42000" cy="42825"/>
            </a:xfrm>
            <a:custGeom>
              <a:avLst/>
              <a:gdLst/>
              <a:ahLst/>
              <a:cxnLst/>
              <a:rect l="l" t="t" r="r" b="b"/>
              <a:pathLst>
                <a:path w="1680" h="1713" extrusionOk="0">
                  <a:moveTo>
                    <a:pt x="824" y="1"/>
                  </a:moveTo>
                  <a:cubicBezTo>
                    <a:pt x="1300" y="1"/>
                    <a:pt x="1680" y="381"/>
                    <a:pt x="1680" y="856"/>
                  </a:cubicBezTo>
                  <a:cubicBezTo>
                    <a:pt x="1680" y="1332"/>
                    <a:pt x="1300" y="1712"/>
                    <a:pt x="824" y="1712"/>
                  </a:cubicBezTo>
                  <a:cubicBezTo>
                    <a:pt x="381" y="1712"/>
                    <a:pt x="0" y="1332"/>
                    <a:pt x="0" y="856"/>
                  </a:cubicBezTo>
                  <a:cubicBezTo>
                    <a:pt x="0" y="381"/>
                    <a:pt x="381" y="1"/>
                    <a:pt x="824" y="1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861475" y="4163400"/>
              <a:ext cx="21425" cy="42825"/>
            </a:xfrm>
            <a:custGeom>
              <a:avLst/>
              <a:gdLst/>
              <a:ahLst/>
              <a:cxnLst/>
              <a:rect l="l" t="t" r="r" b="b"/>
              <a:pathLst>
                <a:path w="857" h="1713" extrusionOk="0">
                  <a:moveTo>
                    <a:pt x="1" y="1"/>
                  </a:moveTo>
                  <a:cubicBezTo>
                    <a:pt x="476" y="1"/>
                    <a:pt x="856" y="381"/>
                    <a:pt x="856" y="857"/>
                  </a:cubicBezTo>
                  <a:cubicBezTo>
                    <a:pt x="856" y="1332"/>
                    <a:pt x="476" y="1712"/>
                    <a:pt x="1" y="17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407300" y="4486625"/>
              <a:ext cx="421475" cy="495150"/>
            </a:xfrm>
            <a:custGeom>
              <a:avLst/>
              <a:gdLst/>
              <a:ahLst/>
              <a:cxnLst/>
              <a:rect l="l" t="t" r="r" b="b"/>
              <a:pathLst>
                <a:path w="16859" h="19806" extrusionOk="0">
                  <a:moveTo>
                    <a:pt x="602" y="4120"/>
                  </a:moveTo>
                  <a:lnTo>
                    <a:pt x="9190" y="191"/>
                  </a:lnTo>
                  <a:cubicBezTo>
                    <a:pt x="9602" y="1"/>
                    <a:pt x="10077" y="191"/>
                    <a:pt x="10267" y="603"/>
                  </a:cubicBezTo>
                  <a:lnTo>
                    <a:pt x="16668" y="14609"/>
                  </a:lnTo>
                  <a:cubicBezTo>
                    <a:pt x="16858" y="15020"/>
                    <a:pt x="16668" y="15496"/>
                    <a:pt x="16256" y="15686"/>
                  </a:cubicBezTo>
                  <a:lnTo>
                    <a:pt x="7669" y="19615"/>
                  </a:lnTo>
                  <a:cubicBezTo>
                    <a:pt x="7257" y="19805"/>
                    <a:pt x="6782" y="19615"/>
                    <a:pt x="6591" y="19203"/>
                  </a:cubicBezTo>
                  <a:lnTo>
                    <a:pt x="191" y="5197"/>
                  </a:lnTo>
                  <a:cubicBezTo>
                    <a:pt x="0" y="4785"/>
                    <a:pt x="191" y="4310"/>
                    <a:pt x="602" y="4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4529300" y="4486625"/>
              <a:ext cx="299475" cy="441275"/>
            </a:xfrm>
            <a:custGeom>
              <a:avLst/>
              <a:gdLst/>
              <a:ahLst/>
              <a:cxnLst/>
              <a:rect l="l" t="t" r="r" b="b"/>
              <a:pathLst>
                <a:path w="11979" h="17651" extrusionOk="0">
                  <a:moveTo>
                    <a:pt x="0" y="2155"/>
                  </a:moveTo>
                  <a:lnTo>
                    <a:pt x="4310" y="191"/>
                  </a:lnTo>
                  <a:cubicBezTo>
                    <a:pt x="4722" y="1"/>
                    <a:pt x="5197" y="191"/>
                    <a:pt x="5387" y="603"/>
                  </a:cubicBezTo>
                  <a:lnTo>
                    <a:pt x="11788" y="14609"/>
                  </a:lnTo>
                  <a:cubicBezTo>
                    <a:pt x="11978" y="15020"/>
                    <a:pt x="11788" y="15496"/>
                    <a:pt x="11376" y="15686"/>
                  </a:cubicBezTo>
                  <a:lnTo>
                    <a:pt x="7098" y="17651"/>
                  </a:lnTo>
                  <a:lnTo>
                    <a:pt x="0" y="2155"/>
                  </a:lnTo>
                  <a:close/>
                </a:path>
              </a:pathLst>
            </a:custGeom>
            <a:solidFill>
              <a:srgbClr val="F7F0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439775" y="4601500"/>
              <a:ext cx="27750" cy="35675"/>
            </a:xfrm>
            <a:custGeom>
              <a:avLst/>
              <a:gdLst/>
              <a:ahLst/>
              <a:cxnLst/>
              <a:rect l="l" t="t" r="r" b="b"/>
              <a:pathLst>
                <a:path w="1110" h="1427" extrusionOk="0">
                  <a:moveTo>
                    <a:pt x="222" y="856"/>
                  </a:moveTo>
                  <a:lnTo>
                    <a:pt x="159" y="190"/>
                  </a:lnTo>
                  <a:lnTo>
                    <a:pt x="603" y="666"/>
                  </a:lnTo>
                  <a:close/>
                  <a:moveTo>
                    <a:pt x="127" y="1426"/>
                  </a:moveTo>
                  <a:lnTo>
                    <a:pt x="254" y="1363"/>
                  </a:lnTo>
                  <a:lnTo>
                    <a:pt x="222" y="983"/>
                  </a:lnTo>
                  <a:lnTo>
                    <a:pt x="698" y="761"/>
                  </a:lnTo>
                  <a:lnTo>
                    <a:pt x="951" y="1046"/>
                  </a:lnTo>
                  <a:lnTo>
                    <a:pt x="1110" y="983"/>
                  </a:lnTo>
                  <a:lnTo>
                    <a:pt x="127" y="0"/>
                  </a:lnTo>
                  <a:lnTo>
                    <a:pt x="1" y="32"/>
                  </a:lnTo>
                  <a:lnTo>
                    <a:pt x="127" y="1426"/>
                  </a:lnTo>
                  <a:lnTo>
                    <a:pt x="127" y="1426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434225" y="4627625"/>
              <a:ext cx="47575" cy="45200"/>
            </a:xfrm>
            <a:custGeom>
              <a:avLst/>
              <a:gdLst/>
              <a:ahLst/>
              <a:cxnLst/>
              <a:rect l="l" t="t" r="r" b="b"/>
              <a:pathLst>
                <a:path w="1903" h="1808" extrusionOk="0">
                  <a:moveTo>
                    <a:pt x="1046" y="635"/>
                  </a:moveTo>
                  <a:cubicBezTo>
                    <a:pt x="920" y="1"/>
                    <a:pt x="1902" y="1"/>
                    <a:pt x="1870" y="761"/>
                  </a:cubicBezTo>
                  <a:cubicBezTo>
                    <a:pt x="1870" y="1078"/>
                    <a:pt x="1585" y="1585"/>
                    <a:pt x="1617" y="1807"/>
                  </a:cubicBezTo>
                  <a:cubicBezTo>
                    <a:pt x="1363" y="1585"/>
                    <a:pt x="983" y="1585"/>
                    <a:pt x="603" y="1332"/>
                  </a:cubicBezTo>
                  <a:cubicBezTo>
                    <a:pt x="1" y="920"/>
                    <a:pt x="571" y="128"/>
                    <a:pt x="1046" y="635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4766150" y="4828850"/>
              <a:ext cx="27750" cy="35675"/>
            </a:xfrm>
            <a:custGeom>
              <a:avLst/>
              <a:gdLst/>
              <a:ahLst/>
              <a:cxnLst/>
              <a:rect l="l" t="t" r="r" b="b"/>
              <a:pathLst>
                <a:path w="1110" h="1427" extrusionOk="0">
                  <a:moveTo>
                    <a:pt x="508" y="761"/>
                  </a:moveTo>
                  <a:lnTo>
                    <a:pt x="983" y="1205"/>
                  </a:lnTo>
                  <a:lnTo>
                    <a:pt x="920" y="571"/>
                  </a:lnTo>
                  <a:close/>
                  <a:moveTo>
                    <a:pt x="1" y="444"/>
                  </a:moveTo>
                  <a:lnTo>
                    <a:pt x="159" y="381"/>
                  </a:lnTo>
                  <a:lnTo>
                    <a:pt x="413" y="666"/>
                  </a:lnTo>
                  <a:lnTo>
                    <a:pt x="888" y="444"/>
                  </a:lnTo>
                  <a:lnTo>
                    <a:pt x="856" y="64"/>
                  </a:lnTo>
                  <a:lnTo>
                    <a:pt x="983" y="1"/>
                  </a:lnTo>
                  <a:lnTo>
                    <a:pt x="1110" y="1363"/>
                  </a:lnTo>
                  <a:lnTo>
                    <a:pt x="983" y="1427"/>
                  </a:lnTo>
                  <a:lnTo>
                    <a:pt x="1" y="444"/>
                  </a:lnTo>
                  <a:lnTo>
                    <a:pt x="1" y="444"/>
                  </a:ln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4751100" y="4792400"/>
              <a:ext cx="48350" cy="47575"/>
            </a:xfrm>
            <a:custGeom>
              <a:avLst/>
              <a:gdLst/>
              <a:ahLst/>
              <a:cxnLst/>
              <a:rect l="l" t="t" r="r" b="b"/>
              <a:pathLst>
                <a:path w="1934" h="1903" extrusionOk="0">
                  <a:moveTo>
                    <a:pt x="888" y="1205"/>
                  </a:moveTo>
                  <a:cubicBezTo>
                    <a:pt x="1300" y="1712"/>
                    <a:pt x="1934" y="983"/>
                    <a:pt x="1363" y="508"/>
                  </a:cubicBezTo>
                  <a:cubicBezTo>
                    <a:pt x="1078" y="286"/>
                    <a:pt x="539" y="159"/>
                    <a:pt x="381" y="1"/>
                  </a:cubicBezTo>
                  <a:cubicBezTo>
                    <a:pt x="381" y="349"/>
                    <a:pt x="128" y="635"/>
                    <a:pt x="64" y="1078"/>
                  </a:cubicBezTo>
                  <a:cubicBezTo>
                    <a:pt x="1" y="1807"/>
                    <a:pt x="951" y="1902"/>
                    <a:pt x="888" y="1205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577625" y="4704475"/>
              <a:ext cx="68150" cy="64975"/>
            </a:xfrm>
            <a:custGeom>
              <a:avLst/>
              <a:gdLst/>
              <a:ahLst/>
              <a:cxnLst/>
              <a:rect l="l" t="t" r="r" b="b"/>
              <a:pathLst>
                <a:path w="2726" h="2599" extrusionOk="0">
                  <a:moveTo>
                    <a:pt x="1490" y="920"/>
                  </a:moveTo>
                  <a:cubicBezTo>
                    <a:pt x="1299" y="1"/>
                    <a:pt x="2725" y="32"/>
                    <a:pt x="2694" y="1078"/>
                  </a:cubicBezTo>
                  <a:cubicBezTo>
                    <a:pt x="2694" y="1585"/>
                    <a:pt x="2282" y="2282"/>
                    <a:pt x="2345" y="2599"/>
                  </a:cubicBezTo>
                  <a:cubicBezTo>
                    <a:pt x="1933" y="2282"/>
                    <a:pt x="1426" y="2282"/>
                    <a:pt x="887" y="1934"/>
                  </a:cubicBezTo>
                  <a:cubicBezTo>
                    <a:pt x="0" y="1331"/>
                    <a:pt x="824" y="191"/>
                    <a:pt x="1490" y="920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372700" y="4062000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3372700" y="4031900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3372700" y="4001800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372700" y="3970900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3372700" y="3940800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476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476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372700" y="3912300"/>
              <a:ext cx="201250" cy="24575"/>
            </a:xfrm>
            <a:custGeom>
              <a:avLst/>
              <a:gdLst/>
              <a:ahLst/>
              <a:cxnLst/>
              <a:rect l="l" t="t" r="r" b="b"/>
              <a:pathLst>
                <a:path w="8050" h="983" extrusionOk="0">
                  <a:moveTo>
                    <a:pt x="4025" y="982"/>
                  </a:moveTo>
                  <a:cubicBezTo>
                    <a:pt x="6243" y="982"/>
                    <a:pt x="8049" y="761"/>
                    <a:pt x="8049" y="475"/>
                  </a:cubicBezTo>
                  <a:cubicBezTo>
                    <a:pt x="8049" y="222"/>
                    <a:pt x="6243" y="0"/>
                    <a:pt x="4025" y="0"/>
                  </a:cubicBezTo>
                  <a:cubicBezTo>
                    <a:pt x="1807" y="0"/>
                    <a:pt x="0" y="222"/>
                    <a:pt x="0" y="475"/>
                  </a:cubicBezTo>
                  <a:cubicBezTo>
                    <a:pt x="0" y="761"/>
                    <a:pt x="1807" y="982"/>
                    <a:pt x="4025" y="982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372700" y="3882175"/>
              <a:ext cx="201250" cy="24600"/>
            </a:xfrm>
            <a:custGeom>
              <a:avLst/>
              <a:gdLst/>
              <a:ahLst/>
              <a:cxnLst/>
              <a:rect l="l" t="t" r="r" b="b"/>
              <a:pathLst>
                <a:path w="8050" h="984" extrusionOk="0">
                  <a:moveTo>
                    <a:pt x="4025" y="983"/>
                  </a:moveTo>
                  <a:cubicBezTo>
                    <a:pt x="6243" y="983"/>
                    <a:pt x="8049" y="761"/>
                    <a:pt x="8049" y="508"/>
                  </a:cubicBezTo>
                  <a:cubicBezTo>
                    <a:pt x="8049" y="223"/>
                    <a:pt x="6243" y="1"/>
                    <a:pt x="4025" y="1"/>
                  </a:cubicBezTo>
                  <a:cubicBezTo>
                    <a:pt x="1807" y="1"/>
                    <a:pt x="0" y="223"/>
                    <a:pt x="0" y="508"/>
                  </a:cubicBezTo>
                  <a:cubicBezTo>
                    <a:pt x="0" y="761"/>
                    <a:pt x="1807" y="983"/>
                    <a:pt x="4025" y="983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372700" y="4074675"/>
              <a:ext cx="201250" cy="36475"/>
            </a:xfrm>
            <a:custGeom>
              <a:avLst/>
              <a:gdLst/>
              <a:ahLst/>
              <a:cxnLst/>
              <a:rect l="l" t="t" r="r" b="b"/>
              <a:pathLst>
                <a:path w="8050" h="1459" extrusionOk="0">
                  <a:moveTo>
                    <a:pt x="8049" y="983"/>
                  </a:moveTo>
                  <a:cubicBezTo>
                    <a:pt x="8049" y="1237"/>
                    <a:pt x="6243" y="1459"/>
                    <a:pt x="4025" y="1459"/>
                  </a:cubicBezTo>
                  <a:cubicBezTo>
                    <a:pt x="1807" y="1459"/>
                    <a:pt x="0" y="1237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372700" y="4044575"/>
              <a:ext cx="201250" cy="37275"/>
            </a:xfrm>
            <a:custGeom>
              <a:avLst/>
              <a:gdLst/>
              <a:ahLst/>
              <a:cxnLst/>
              <a:rect l="l" t="t" r="r" b="b"/>
              <a:pathLst>
                <a:path w="8050" h="1491" extrusionOk="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86"/>
                    <a:pt x="1870" y="476"/>
                    <a:pt x="4025" y="476"/>
                  </a:cubicBezTo>
                  <a:cubicBezTo>
                    <a:pt x="6211" y="476"/>
                    <a:pt x="7954" y="286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372700" y="4014475"/>
              <a:ext cx="201250" cy="37275"/>
            </a:xfrm>
            <a:custGeom>
              <a:avLst/>
              <a:gdLst/>
              <a:ahLst/>
              <a:cxnLst/>
              <a:rect l="l" t="t" r="r" b="b"/>
              <a:pathLst>
                <a:path w="8050" h="1491" extrusionOk="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372700" y="3983575"/>
              <a:ext cx="201250" cy="37275"/>
            </a:xfrm>
            <a:custGeom>
              <a:avLst/>
              <a:gdLst/>
              <a:ahLst/>
              <a:cxnLst/>
              <a:rect l="l" t="t" r="r" b="b"/>
              <a:pathLst>
                <a:path w="8050" h="1491" extrusionOk="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372700" y="3953475"/>
              <a:ext cx="201250" cy="36475"/>
            </a:xfrm>
            <a:custGeom>
              <a:avLst/>
              <a:gdLst/>
              <a:ahLst/>
              <a:cxnLst/>
              <a:rect l="l" t="t" r="r" b="b"/>
              <a:pathLst>
                <a:path w="8050" h="1459" extrusionOk="0">
                  <a:moveTo>
                    <a:pt x="8049" y="983"/>
                  </a:moveTo>
                  <a:cubicBezTo>
                    <a:pt x="8049" y="1237"/>
                    <a:pt x="6243" y="1458"/>
                    <a:pt x="4025" y="1458"/>
                  </a:cubicBezTo>
                  <a:cubicBezTo>
                    <a:pt x="1807" y="1458"/>
                    <a:pt x="0" y="1237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54"/>
                    <a:pt x="1870" y="476"/>
                    <a:pt x="4025" y="476"/>
                  </a:cubicBezTo>
                  <a:cubicBezTo>
                    <a:pt x="6211" y="476"/>
                    <a:pt x="7954" y="254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372700" y="3924975"/>
              <a:ext cx="201250" cy="36450"/>
            </a:xfrm>
            <a:custGeom>
              <a:avLst/>
              <a:gdLst/>
              <a:ahLst/>
              <a:cxnLst/>
              <a:rect l="l" t="t" r="r" b="b"/>
              <a:pathLst>
                <a:path w="8050" h="1458" extrusionOk="0">
                  <a:moveTo>
                    <a:pt x="8049" y="982"/>
                  </a:moveTo>
                  <a:cubicBezTo>
                    <a:pt x="8049" y="1236"/>
                    <a:pt x="6243" y="1458"/>
                    <a:pt x="4025" y="1458"/>
                  </a:cubicBezTo>
                  <a:cubicBezTo>
                    <a:pt x="1807" y="1458"/>
                    <a:pt x="0" y="1236"/>
                    <a:pt x="0" y="982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96" y="254"/>
                    <a:pt x="1870" y="475"/>
                    <a:pt x="4025" y="475"/>
                  </a:cubicBezTo>
                  <a:cubicBezTo>
                    <a:pt x="6211" y="475"/>
                    <a:pt x="7954" y="254"/>
                    <a:pt x="8049" y="0"/>
                  </a:cubicBezTo>
                  <a:lnTo>
                    <a:pt x="8049" y="0"/>
                  </a:lnTo>
                  <a:lnTo>
                    <a:pt x="8049" y="982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372700" y="3894850"/>
              <a:ext cx="201250" cy="37275"/>
            </a:xfrm>
            <a:custGeom>
              <a:avLst/>
              <a:gdLst/>
              <a:ahLst/>
              <a:cxnLst/>
              <a:rect l="l" t="t" r="r" b="b"/>
              <a:pathLst>
                <a:path w="8050" h="1491" extrusionOk="0">
                  <a:moveTo>
                    <a:pt x="8049" y="983"/>
                  </a:moveTo>
                  <a:cubicBezTo>
                    <a:pt x="8049" y="1268"/>
                    <a:pt x="6243" y="1490"/>
                    <a:pt x="4025" y="1490"/>
                  </a:cubicBezTo>
                  <a:cubicBezTo>
                    <a:pt x="1807" y="1490"/>
                    <a:pt x="0" y="1268"/>
                    <a:pt x="0" y="983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96" y="286"/>
                    <a:pt x="1870" y="476"/>
                    <a:pt x="4025" y="476"/>
                  </a:cubicBezTo>
                  <a:cubicBezTo>
                    <a:pt x="6211" y="476"/>
                    <a:pt x="7954" y="286"/>
                    <a:pt x="8049" y="1"/>
                  </a:cubicBezTo>
                  <a:lnTo>
                    <a:pt x="8049" y="1"/>
                  </a:lnTo>
                  <a:lnTo>
                    <a:pt x="8049" y="983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473300" y="4062000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3473300" y="4031900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473300" y="4001800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473300" y="3970900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473300" y="3940800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476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473300" y="3912300"/>
              <a:ext cx="100650" cy="24575"/>
            </a:xfrm>
            <a:custGeom>
              <a:avLst/>
              <a:gdLst/>
              <a:ahLst/>
              <a:cxnLst/>
              <a:rect l="l" t="t" r="r" b="b"/>
              <a:pathLst>
                <a:path w="4026" h="983" extrusionOk="0">
                  <a:moveTo>
                    <a:pt x="1" y="0"/>
                  </a:moveTo>
                  <a:cubicBezTo>
                    <a:pt x="2219" y="0"/>
                    <a:pt x="4025" y="222"/>
                    <a:pt x="4025" y="475"/>
                  </a:cubicBezTo>
                  <a:cubicBezTo>
                    <a:pt x="4025" y="761"/>
                    <a:pt x="2219" y="982"/>
                    <a:pt x="1" y="982"/>
                  </a:cubicBezTo>
                  <a:lnTo>
                    <a:pt x="1" y="0"/>
                  </a:lnTo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473300" y="3882175"/>
              <a:ext cx="100650" cy="24600"/>
            </a:xfrm>
            <a:custGeom>
              <a:avLst/>
              <a:gdLst/>
              <a:ahLst/>
              <a:cxnLst/>
              <a:rect l="l" t="t" r="r" b="b"/>
              <a:pathLst>
                <a:path w="4026" h="984" extrusionOk="0">
                  <a:moveTo>
                    <a:pt x="1" y="1"/>
                  </a:moveTo>
                  <a:cubicBezTo>
                    <a:pt x="2219" y="1"/>
                    <a:pt x="4025" y="223"/>
                    <a:pt x="4025" y="508"/>
                  </a:cubicBezTo>
                  <a:cubicBezTo>
                    <a:pt x="4025" y="761"/>
                    <a:pt x="2219" y="983"/>
                    <a:pt x="1" y="98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2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473300" y="4074675"/>
              <a:ext cx="100650" cy="36475"/>
            </a:xfrm>
            <a:custGeom>
              <a:avLst/>
              <a:gdLst/>
              <a:ahLst/>
              <a:cxnLst/>
              <a:rect l="l" t="t" r="r" b="b"/>
              <a:pathLst>
                <a:path w="4026" h="1459" extrusionOk="0">
                  <a:moveTo>
                    <a:pt x="4025" y="983"/>
                  </a:moveTo>
                  <a:cubicBezTo>
                    <a:pt x="4025" y="1237"/>
                    <a:pt x="2219" y="1459"/>
                    <a:pt x="1" y="1459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473300" y="4044575"/>
              <a:ext cx="100650" cy="37275"/>
            </a:xfrm>
            <a:custGeom>
              <a:avLst/>
              <a:gdLst/>
              <a:ahLst/>
              <a:cxnLst/>
              <a:rect l="l" t="t" r="r" b="b"/>
              <a:pathLst>
                <a:path w="4026" h="1491" extrusionOk="0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86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473300" y="4014475"/>
              <a:ext cx="100650" cy="37275"/>
            </a:xfrm>
            <a:custGeom>
              <a:avLst/>
              <a:gdLst/>
              <a:ahLst/>
              <a:cxnLst/>
              <a:rect l="l" t="t" r="r" b="b"/>
              <a:pathLst>
                <a:path w="4026" h="1491" extrusionOk="0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473300" y="3983575"/>
              <a:ext cx="100650" cy="37275"/>
            </a:xfrm>
            <a:custGeom>
              <a:avLst/>
              <a:gdLst/>
              <a:ahLst/>
              <a:cxnLst/>
              <a:rect l="l" t="t" r="r" b="b"/>
              <a:pathLst>
                <a:path w="4026" h="1491" extrusionOk="0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473300" y="3953475"/>
              <a:ext cx="100650" cy="36475"/>
            </a:xfrm>
            <a:custGeom>
              <a:avLst/>
              <a:gdLst/>
              <a:ahLst/>
              <a:cxnLst/>
              <a:rect l="l" t="t" r="r" b="b"/>
              <a:pathLst>
                <a:path w="4026" h="1459" extrusionOk="0">
                  <a:moveTo>
                    <a:pt x="4025" y="983"/>
                  </a:moveTo>
                  <a:cubicBezTo>
                    <a:pt x="4025" y="1237"/>
                    <a:pt x="2219" y="1458"/>
                    <a:pt x="1" y="1458"/>
                  </a:cubicBezTo>
                  <a:lnTo>
                    <a:pt x="1" y="476"/>
                  </a:lnTo>
                  <a:cubicBezTo>
                    <a:pt x="2187" y="476"/>
                    <a:pt x="3930" y="254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3473300" y="3924975"/>
              <a:ext cx="100650" cy="36450"/>
            </a:xfrm>
            <a:custGeom>
              <a:avLst/>
              <a:gdLst/>
              <a:ahLst/>
              <a:cxnLst/>
              <a:rect l="l" t="t" r="r" b="b"/>
              <a:pathLst>
                <a:path w="4026" h="1458" extrusionOk="0">
                  <a:moveTo>
                    <a:pt x="4025" y="982"/>
                  </a:moveTo>
                  <a:cubicBezTo>
                    <a:pt x="4025" y="1236"/>
                    <a:pt x="2219" y="1458"/>
                    <a:pt x="1" y="1458"/>
                  </a:cubicBezTo>
                  <a:lnTo>
                    <a:pt x="1" y="475"/>
                  </a:lnTo>
                  <a:cubicBezTo>
                    <a:pt x="2187" y="475"/>
                    <a:pt x="3930" y="254"/>
                    <a:pt x="4025" y="0"/>
                  </a:cubicBezTo>
                  <a:lnTo>
                    <a:pt x="4025" y="0"/>
                  </a:lnTo>
                  <a:lnTo>
                    <a:pt x="4025" y="982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473300" y="3894850"/>
              <a:ext cx="100650" cy="37275"/>
            </a:xfrm>
            <a:custGeom>
              <a:avLst/>
              <a:gdLst/>
              <a:ahLst/>
              <a:cxnLst/>
              <a:rect l="l" t="t" r="r" b="b"/>
              <a:pathLst>
                <a:path w="4026" h="1491" extrusionOk="0">
                  <a:moveTo>
                    <a:pt x="4025" y="983"/>
                  </a:moveTo>
                  <a:cubicBezTo>
                    <a:pt x="4025" y="1268"/>
                    <a:pt x="2219" y="1490"/>
                    <a:pt x="1" y="1490"/>
                  </a:cubicBezTo>
                  <a:lnTo>
                    <a:pt x="1" y="476"/>
                  </a:lnTo>
                  <a:cubicBezTo>
                    <a:pt x="2187" y="476"/>
                    <a:pt x="3930" y="286"/>
                    <a:pt x="4025" y="1"/>
                  </a:cubicBezTo>
                  <a:lnTo>
                    <a:pt x="4025" y="1"/>
                  </a:lnTo>
                  <a:lnTo>
                    <a:pt x="4025" y="983"/>
                  </a:lnTo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512925" y="3947150"/>
              <a:ext cx="163200" cy="162425"/>
            </a:xfrm>
            <a:custGeom>
              <a:avLst/>
              <a:gdLst/>
              <a:ahLst/>
              <a:cxnLst/>
              <a:rect l="l" t="t" r="r" b="b"/>
              <a:pathLst>
                <a:path w="6528" h="6497" extrusionOk="0">
                  <a:moveTo>
                    <a:pt x="3264" y="6496"/>
                  </a:moveTo>
                  <a:cubicBezTo>
                    <a:pt x="5070" y="6496"/>
                    <a:pt x="6528" y="5039"/>
                    <a:pt x="6528" y="3232"/>
                  </a:cubicBezTo>
                  <a:cubicBezTo>
                    <a:pt x="6528" y="1458"/>
                    <a:pt x="5070" y="0"/>
                    <a:pt x="3264" y="0"/>
                  </a:cubicBezTo>
                  <a:cubicBezTo>
                    <a:pt x="1489" y="0"/>
                    <a:pt x="0" y="1458"/>
                    <a:pt x="0" y="3232"/>
                  </a:cubicBezTo>
                  <a:cubicBezTo>
                    <a:pt x="0" y="5039"/>
                    <a:pt x="1489" y="6496"/>
                    <a:pt x="3264" y="6496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594500" y="3947150"/>
              <a:ext cx="81625" cy="162425"/>
            </a:xfrm>
            <a:custGeom>
              <a:avLst/>
              <a:gdLst/>
              <a:ahLst/>
              <a:cxnLst/>
              <a:rect l="l" t="t" r="r" b="b"/>
              <a:pathLst>
                <a:path w="3265" h="6497" extrusionOk="0">
                  <a:moveTo>
                    <a:pt x="1" y="0"/>
                  </a:moveTo>
                  <a:cubicBezTo>
                    <a:pt x="1807" y="0"/>
                    <a:pt x="3265" y="1458"/>
                    <a:pt x="3265" y="3232"/>
                  </a:cubicBezTo>
                  <a:cubicBezTo>
                    <a:pt x="3265" y="5039"/>
                    <a:pt x="1807" y="6496"/>
                    <a:pt x="1" y="64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554100" y="3987550"/>
              <a:ext cx="81625" cy="81625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490" y="95"/>
                  </a:moveTo>
                  <a:cubicBezTo>
                    <a:pt x="2346" y="0"/>
                    <a:pt x="3106" y="634"/>
                    <a:pt x="3170" y="1490"/>
                  </a:cubicBezTo>
                  <a:cubicBezTo>
                    <a:pt x="3265" y="2345"/>
                    <a:pt x="2631" y="3106"/>
                    <a:pt x="1775" y="3169"/>
                  </a:cubicBezTo>
                  <a:cubicBezTo>
                    <a:pt x="920" y="3264"/>
                    <a:pt x="159" y="2630"/>
                    <a:pt x="64" y="1775"/>
                  </a:cubicBezTo>
                  <a:cubicBezTo>
                    <a:pt x="1" y="919"/>
                    <a:pt x="635" y="159"/>
                    <a:pt x="1490" y="9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539850" y="3973275"/>
              <a:ext cx="109350" cy="109350"/>
            </a:xfrm>
            <a:custGeom>
              <a:avLst/>
              <a:gdLst/>
              <a:ahLst/>
              <a:cxnLst/>
              <a:rect l="l" t="t" r="r" b="b"/>
              <a:pathLst>
                <a:path w="4374" h="4374" extrusionOk="0">
                  <a:moveTo>
                    <a:pt x="3169" y="445"/>
                  </a:moveTo>
                  <a:cubicBezTo>
                    <a:pt x="3264" y="476"/>
                    <a:pt x="3328" y="381"/>
                    <a:pt x="3296" y="318"/>
                  </a:cubicBezTo>
                  <a:cubicBezTo>
                    <a:pt x="3264" y="286"/>
                    <a:pt x="3264" y="286"/>
                    <a:pt x="3264" y="286"/>
                  </a:cubicBezTo>
                  <a:lnTo>
                    <a:pt x="3264" y="286"/>
                  </a:lnTo>
                  <a:lnTo>
                    <a:pt x="3233" y="286"/>
                  </a:lnTo>
                  <a:lnTo>
                    <a:pt x="3233" y="286"/>
                  </a:lnTo>
                  <a:lnTo>
                    <a:pt x="3201" y="254"/>
                  </a:lnTo>
                  <a:lnTo>
                    <a:pt x="3201" y="254"/>
                  </a:lnTo>
                  <a:lnTo>
                    <a:pt x="3201" y="254"/>
                  </a:lnTo>
                  <a:lnTo>
                    <a:pt x="3169" y="254"/>
                  </a:lnTo>
                  <a:lnTo>
                    <a:pt x="3169" y="254"/>
                  </a:lnTo>
                  <a:lnTo>
                    <a:pt x="3169" y="223"/>
                  </a:lnTo>
                  <a:lnTo>
                    <a:pt x="3138" y="223"/>
                  </a:lnTo>
                  <a:lnTo>
                    <a:pt x="3138" y="223"/>
                  </a:lnTo>
                  <a:lnTo>
                    <a:pt x="3106" y="223"/>
                  </a:lnTo>
                  <a:lnTo>
                    <a:pt x="3106" y="223"/>
                  </a:lnTo>
                  <a:lnTo>
                    <a:pt x="3106" y="223"/>
                  </a:lnTo>
                  <a:lnTo>
                    <a:pt x="3074" y="191"/>
                  </a:lnTo>
                  <a:lnTo>
                    <a:pt x="3074" y="191"/>
                  </a:lnTo>
                  <a:lnTo>
                    <a:pt x="3074" y="191"/>
                  </a:lnTo>
                  <a:lnTo>
                    <a:pt x="3043" y="191"/>
                  </a:lnTo>
                  <a:lnTo>
                    <a:pt x="3043" y="191"/>
                  </a:lnTo>
                  <a:lnTo>
                    <a:pt x="3011" y="191"/>
                  </a:lnTo>
                  <a:lnTo>
                    <a:pt x="3011" y="159"/>
                  </a:lnTo>
                  <a:lnTo>
                    <a:pt x="3011" y="159"/>
                  </a:lnTo>
                  <a:lnTo>
                    <a:pt x="2979" y="159"/>
                  </a:lnTo>
                  <a:lnTo>
                    <a:pt x="2979" y="159"/>
                  </a:lnTo>
                  <a:lnTo>
                    <a:pt x="2947" y="159"/>
                  </a:lnTo>
                  <a:lnTo>
                    <a:pt x="2947" y="159"/>
                  </a:lnTo>
                  <a:lnTo>
                    <a:pt x="2947" y="128"/>
                  </a:lnTo>
                  <a:lnTo>
                    <a:pt x="2916" y="128"/>
                  </a:lnTo>
                  <a:lnTo>
                    <a:pt x="2916" y="128"/>
                  </a:lnTo>
                  <a:cubicBezTo>
                    <a:pt x="2821" y="96"/>
                    <a:pt x="2757" y="223"/>
                    <a:pt x="2821" y="286"/>
                  </a:cubicBezTo>
                  <a:cubicBezTo>
                    <a:pt x="2852" y="286"/>
                    <a:pt x="2852" y="286"/>
                    <a:pt x="2852" y="318"/>
                  </a:cubicBezTo>
                  <a:lnTo>
                    <a:pt x="2852" y="318"/>
                  </a:lnTo>
                  <a:lnTo>
                    <a:pt x="2884" y="318"/>
                  </a:lnTo>
                  <a:lnTo>
                    <a:pt x="2884" y="318"/>
                  </a:lnTo>
                  <a:lnTo>
                    <a:pt x="2884" y="318"/>
                  </a:lnTo>
                  <a:lnTo>
                    <a:pt x="2916" y="318"/>
                  </a:lnTo>
                  <a:lnTo>
                    <a:pt x="2916" y="318"/>
                  </a:lnTo>
                  <a:lnTo>
                    <a:pt x="2947" y="318"/>
                  </a:lnTo>
                  <a:lnTo>
                    <a:pt x="2947" y="350"/>
                  </a:lnTo>
                  <a:lnTo>
                    <a:pt x="2947" y="350"/>
                  </a:lnTo>
                  <a:lnTo>
                    <a:pt x="2979" y="350"/>
                  </a:lnTo>
                  <a:lnTo>
                    <a:pt x="2979" y="350"/>
                  </a:lnTo>
                  <a:lnTo>
                    <a:pt x="2979" y="350"/>
                  </a:lnTo>
                  <a:lnTo>
                    <a:pt x="3011" y="350"/>
                  </a:lnTo>
                  <a:lnTo>
                    <a:pt x="3011" y="350"/>
                  </a:lnTo>
                  <a:lnTo>
                    <a:pt x="3011" y="381"/>
                  </a:lnTo>
                  <a:lnTo>
                    <a:pt x="3043" y="381"/>
                  </a:lnTo>
                  <a:lnTo>
                    <a:pt x="3043" y="381"/>
                  </a:lnTo>
                  <a:lnTo>
                    <a:pt x="3043" y="381"/>
                  </a:lnTo>
                  <a:lnTo>
                    <a:pt x="3074" y="381"/>
                  </a:lnTo>
                  <a:lnTo>
                    <a:pt x="3074" y="381"/>
                  </a:lnTo>
                  <a:lnTo>
                    <a:pt x="3074" y="413"/>
                  </a:lnTo>
                  <a:lnTo>
                    <a:pt x="3106" y="413"/>
                  </a:lnTo>
                  <a:lnTo>
                    <a:pt x="3106" y="413"/>
                  </a:lnTo>
                  <a:lnTo>
                    <a:pt x="3106" y="413"/>
                  </a:lnTo>
                  <a:lnTo>
                    <a:pt x="3138" y="413"/>
                  </a:lnTo>
                  <a:lnTo>
                    <a:pt x="3138" y="413"/>
                  </a:lnTo>
                  <a:lnTo>
                    <a:pt x="3138" y="445"/>
                  </a:lnTo>
                  <a:lnTo>
                    <a:pt x="3169" y="445"/>
                  </a:lnTo>
                  <a:close/>
                  <a:moveTo>
                    <a:pt x="3803" y="983"/>
                  </a:moveTo>
                  <a:cubicBezTo>
                    <a:pt x="3866" y="1078"/>
                    <a:pt x="3993" y="1015"/>
                    <a:pt x="3961" y="920"/>
                  </a:cubicBezTo>
                  <a:cubicBezTo>
                    <a:pt x="3961" y="920"/>
                    <a:pt x="3961" y="888"/>
                    <a:pt x="3930" y="888"/>
                  </a:cubicBezTo>
                  <a:lnTo>
                    <a:pt x="3930" y="888"/>
                  </a:lnTo>
                  <a:lnTo>
                    <a:pt x="3930" y="857"/>
                  </a:lnTo>
                  <a:lnTo>
                    <a:pt x="3930" y="857"/>
                  </a:lnTo>
                  <a:lnTo>
                    <a:pt x="3930" y="857"/>
                  </a:lnTo>
                  <a:lnTo>
                    <a:pt x="3898" y="825"/>
                  </a:lnTo>
                  <a:lnTo>
                    <a:pt x="3898" y="825"/>
                  </a:lnTo>
                  <a:lnTo>
                    <a:pt x="3898" y="825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66" y="793"/>
                  </a:lnTo>
                  <a:lnTo>
                    <a:pt x="3835" y="761"/>
                  </a:lnTo>
                  <a:lnTo>
                    <a:pt x="3835" y="761"/>
                  </a:lnTo>
                  <a:lnTo>
                    <a:pt x="3835" y="761"/>
                  </a:lnTo>
                  <a:lnTo>
                    <a:pt x="3835" y="730"/>
                  </a:lnTo>
                  <a:lnTo>
                    <a:pt x="3803" y="730"/>
                  </a:lnTo>
                  <a:lnTo>
                    <a:pt x="3803" y="730"/>
                  </a:lnTo>
                  <a:lnTo>
                    <a:pt x="3803" y="698"/>
                  </a:lnTo>
                  <a:lnTo>
                    <a:pt x="3771" y="698"/>
                  </a:lnTo>
                  <a:lnTo>
                    <a:pt x="3771" y="698"/>
                  </a:lnTo>
                  <a:lnTo>
                    <a:pt x="3771" y="666"/>
                  </a:lnTo>
                  <a:lnTo>
                    <a:pt x="3771" y="666"/>
                  </a:lnTo>
                  <a:lnTo>
                    <a:pt x="3740" y="666"/>
                  </a:lnTo>
                  <a:lnTo>
                    <a:pt x="3740" y="666"/>
                  </a:lnTo>
                  <a:lnTo>
                    <a:pt x="3740" y="635"/>
                  </a:lnTo>
                  <a:lnTo>
                    <a:pt x="3708" y="635"/>
                  </a:lnTo>
                  <a:lnTo>
                    <a:pt x="3708" y="635"/>
                  </a:lnTo>
                  <a:lnTo>
                    <a:pt x="3708" y="603"/>
                  </a:lnTo>
                  <a:lnTo>
                    <a:pt x="3708" y="603"/>
                  </a:lnTo>
                  <a:cubicBezTo>
                    <a:pt x="3676" y="571"/>
                    <a:pt x="3613" y="571"/>
                    <a:pt x="3581" y="603"/>
                  </a:cubicBezTo>
                  <a:cubicBezTo>
                    <a:pt x="3550" y="635"/>
                    <a:pt x="3550" y="698"/>
                    <a:pt x="3581" y="730"/>
                  </a:cubicBezTo>
                  <a:lnTo>
                    <a:pt x="3581" y="730"/>
                  </a:lnTo>
                  <a:lnTo>
                    <a:pt x="3581" y="761"/>
                  </a:lnTo>
                  <a:lnTo>
                    <a:pt x="3613" y="761"/>
                  </a:lnTo>
                  <a:lnTo>
                    <a:pt x="3613" y="761"/>
                  </a:lnTo>
                  <a:lnTo>
                    <a:pt x="3613" y="793"/>
                  </a:lnTo>
                  <a:lnTo>
                    <a:pt x="3613" y="793"/>
                  </a:lnTo>
                  <a:lnTo>
                    <a:pt x="3645" y="793"/>
                  </a:lnTo>
                  <a:lnTo>
                    <a:pt x="3645" y="793"/>
                  </a:lnTo>
                  <a:lnTo>
                    <a:pt x="3645" y="825"/>
                  </a:lnTo>
                  <a:lnTo>
                    <a:pt x="3645" y="825"/>
                  </a:lnTo>
                  <a:lnTo>
                    <a:pt x="3676" y="825"/>
                  </a:lnTo>
                  <a:lnTo>
                    <a:pt x="3676" y="825"/>
                  </a:lnTo>
                  <a:lnTo>
                    <a:pt x="3676" y="857"/>
                  </a:lnTo>
                  <a:lnTo>
                    <a:pt x="3676" y="857"/>
                  </a:lnTo>
                  <a:lnTo>
                    <a:pt x="3708" y="857"/>
                  </a:lnTo>
                  <a:lnTo>
                    <a:pt x="3708" y="888"/>
                  </a:lnTo>
                  <a:lnTo>
                    <a:pt x="3708" y="888"/>
                  </a:lnTo>
                  <a:lnTo>
                    <a:pt x="3708" y="888"/>
                  </a:lnTo>
                  <a:lnTo>
                    <a:pt x="3740" y="888"/>
                  </a:lnTo>
                  <a:lnTo>
                    <a:pt x="3740" y="920"/>
                  </a:lnTo>
                  <a:lnTo>
                    <a:pt x="3740" y="920"/>
                  </a:lnTo>
                  <a:lnTo>
                    <a:pt x="3740" y="920"/>
                  </a:lnTo>
                  <a:lnTo>
                    <a:pt x="3771" y="952"/>
                  </a:lnTo>
                  <a:lnTo>
                    <a:pt x="3771" y="952"/>
                  </a:lnTo>
                  <a:lnTo>
                    <a:pt x="3771" y="952"/>
                  </a:lnTo>
                  <a:lnTo>
                    <a:pt x="3771" y="983"/>
                  </a:lnTo>
                  <a:lnTo>
                    <a:pt x="3803" y="983"/>
                  </a:lnTo>
                  <a:lnTo>
                    <a:pt x="3803" y="983"/>
                  </a:lnTo>
                  <a:close/>
                  <a:moveTo>
                    <a:pt x="4152" y="1744"/>
                  </a:moveTo>
                  <a:cubicBezTo>
                    <a:pt x="4183" y="1871"/>
                    <a:pt x="4310" y="1839"/>
                    <a:pt x="4342" y="1744"/>
                  </a:cubicBezTo>
                  <a:cubicBezTo>
                    <a:pt x="4342" y="1744"/>
                    <a:pt x="4342" y="1712"/>
                    <a:pt x="4342" y="1712"/>
                  </a:cubicBezTo>
                  <a:lnTo>
                    <a:pt x="4342" y="1712"/>
                  </a:lnTo>
                  <a:lnTo>
                    <a:pt x="4310" y="1712"/>
                  </a:lnTo>
                  <a:lnTo>
                    <a:pt x="4310" y="1680"/>
                  </a:lnTo>
                  <a:lnTo>
                    <a:pt x="4310" y="1680"/>
                  </a:lnTo>
                  <a:lnTo>
                    <a:pt x="4310" y="1649"/>
                  </a:lnTo>
                  <a:lnTo>
                    <a:pt x="4310" y="1649"/>
                  </a:lnTo>
                  <a:lnTo>
                    <a:pt x="4310" y="1617"/>
                  </a:lnTo>
                  <a:lnTo>
                    <a:pt x="4310" y="1617"/>
                  </a:lnTo>
                  <a:lnTo>
                    <a:pt x="4310" y="1617"/>
                  </a:lnTo>
                  <a:lnTo>
                    <a:pt x="4310" y="1585"/>
                  </a:lnTo>
                  <a:lnTo>
                    <a:pt x="4278" y="1585"/>
                  </a:lnTo>
                  <a:lnTo>
                    <a:pt x="4278" y="1554"/>
                  </a:lnTo>
                  <a:lnTo>
                    <a:pt x="4278" y="1554"/>
                  </a:lnTo>
                  <a:lnTo>
                    <a:pt x="4278" y="1554"/>
                  </a:lnTo>
                  <a:lnTo>
                    <a:pt x="4278" y="1522"/>
                  </a:lnTo>
                  <a:lnTo>
                    <a:pt x="4278" y="1522"/>
                  </a:lnTo>
                  <a:lnTo>
                    <a:pt x="4278" y="1490"/>
                  </a:lnTo>
                  <a:lnTo>
                    <a:pt x="4278" y="1490"/>
                  </a:lnTo>
                  <a:lnTo>
                    <a:pt x="4247" y="1490"/>
                  </a:lnTo>
                  <a:lnTo>
                    <a:pt x="4247" y="1459"/>
                  </a:lnTo>
                  <a:lnTo>
                    <a:pt x="4247" y="1459"/>
                  </a:lnTo>
                  <a:lnTo>
                    <a:pt x="4247" y="1427"/>
                  </a:lnTo>
                  <a:lnTo>
                    <a:pt x="4247" y="1427"/>
                  </a:lnTo>
                  <a:lnTo>
                    <a:pt x="4247" y="1427"/>
                  </a:lnTo>
                  <a:lnTo>
                    <a:pt x="4247" y="1395"/>
                  </a:lnTo>
                  <a:lnTo>
                    <a:pt x="4215" y="1395"/>
                  </a:lnTo>
                  <a:lnTo>
                    <a:pt x="4215" y="1364"/>
                  </a:lnTo>
                  <a:lnTo>
                    <a:pt x="4215" y="1364"/>
                  </a:lnTo>
                  <a:cubicBezTo>
                    <a:pt x="4183" y="1268"/>
                    <a:pt x="4057" y="1300"/>
                    <a:pt x="4057" y="1395"/>
                  </a:cubicBezTo>
                  <a:cubicBezTo>
                    <a:pt x="4057" y="1427"/>
                    <a:pt x="4057" y="1427"/>
                    <a:pt x="4057" y="1427"/>
                  </a:cubicBezTo>
                  <a:lnTo>
                    <a:pt x="4057" y="1427"/>
                  </a:lnTo>
                  <a:lnTo>
                    <a:pt x="4057" y="1459"/>
                  </a:lnTo>
                  <a:lnTo>
                    <a:pt x="4057" y="1459"/>
                  </a:lnTo>
                  <a:lnTo>
                    <a:pt x="4057" y="1490"/>
                  </a:lnTo>
                  <a:lnTo>
                    <a:pt x="4088" y="1490"/>
                  </a:lnTo>
                  <a:lnTo>
                    <a:pt x="4088" y="1490"/>
                  </a:lnTo>
                  <a:lnTo>
                    <a:pt x="4088" y="1522"/>
                  </a:lnTo>
                  <a:lnTo>
                    <a:pt x="4088" y="1522"/>
                  </a:lnTo>
                  <a:lnTo>
                    <a:pt x="4088" y="1522"/>
                  </a:lnTo>
                  <a:lnTo>
                    <a:pt x="4088" y="1554"/>
                  </a:lnTo>
                  <a:lnTo>
                    <a:pt x="4088" y="1554"/>
                  </a:lnTo>
                  <a:lnTo>
                    <a:pt x="4120" y="1585"/>
                  </a:lnTo>
                  <a:lnTo>
                    <a:pt x="4120" y="1585"/>
                  </a:lnTo>
                  <a:lnTo>
                    <a:pt x="4120" y="1585"/>
                  </a:lnTo>
                  <a:lnTo>
                    <a:pt x="4120" y="1617"/>
                  </a:lnTo>
                  <a:lnTo>
                    <a:pt x="4120" y="1617"/>
                  </a:lnTo>
                  <a:lnTo>
                    <a:pt x="4120" y="1617"/>
                  </a:lnTo>
                  <a:lnTo>
                    <a:pt x="4120" y="1649"/>
                  </a:lnTo>
                  <a:lnTo>
                    <a:pt x="4120" y="1649"/>
                  </a:lnTo>
                  <a:lnTo>
                    <a:pt x="4120" y="1680"/>
                  </a:lnTo>
                  <a:lnTo>
                    <a:pt x="4152" y="1680"/>
                  </a:lnTo>
                  <a:lnTo>
                    <a:pt x="4152" y="1680"/>
                  </a:lnTo>
                  <a:lnTo>
                    <a:pt x="4152" y="1712"/>
                  </a:lnTo>
                  <a:lnTo>
                    <a:pt x="4152" y="1712"/>
                  </a:lnTo>
                  <a:lnTo>
                    <a:pt x="4152" y="1712"/>
                  </a:lnTo>
                  <a:lnTo>
                    <a:pt x="4152" y="1744"/>
                  </a:lnTo>
                  <a:lnTo>
                    <a:pt x="4152" y="1744"/>
                  </a:lnTo>
                  <a:close/>
                  <a:moveTo>
                    <a:pt x="4152" y="2599"/>
                  </a:moveTo>
                  <a:cubicBezTo>
                    <a:pt x="4152" y="2694"/>
                    <a:pt x="4278" y="2758"/>
                    <a:pt x="4342" y="2663"/>
                  </a:cubicBezTo>
                  <a:cubicBezTo>
                    <a:pt x="4342" y="2663"/>
                    <a:pt x="4342" y="2631"/>
                    <a:pt x="4342" y="2631"/>
                  </a:cubicBezTo>
                  <a:lnTo>
                    <a:pt x="4342" y="2631"/>
                  </a:lnTo>
                  <a:lnTo>
                    <a:pt x="4342" y="2631"/>
                  </a:lnTo>
                  <a:lnTo>
                    <a:pt x="4342" y="2599"/>
                  </a:lnTo>
                  <a:lnTo>
                    <a:pt x="4342" y="2599"/>
                  </a:lnTo>
                  <a:lnTo>
                    <a:pt x="4342" y="2568"/>
                  </a:lnTo>
                  <a:lnTo>
                    <a:pt x="4342" y="2568"/>
                  </a:lnTo>
                  <a:lnTo>
                    <a:pt x="4342" y="2536"/>
                  </a:lnTo>
                  <a:lnTo>
                    <a:pt x="4373" y="2536"/>
                  </a:lnTo>
                  <a:lnTo>
                    <a:pt x="4373" y="2536"/>
                  </a:lnTo>
                  <a:lnTo>
                    <a:pt x="4373" y="2504"/>
                  </a:lnTo>
                  <a:lnTo>
                    <a:pt x="4373" y="2504"/>
                  </a:lnTo>
                  <a:lnTo>
                    <a:pt x="4373" y="2473"/>
                  </a:lnTo>
                  <a:lnTo>
                    <a:pt x="4373" y="2473"/>
                  </a:lnTo>
                  <a:lnTo>
                    <a:pt x="4373" y="2473"/>
                  </a:lnTo>
                  <a:lnTo>
                    <a:pt x="4373" y="2441"/>
                  </a:lnTo>
                  <a:lnTo>
                    <a:pt x="4373" y="2441"/>
                  </a:lnTo>
                  <a:lnTo>
                    <a:pt x="4373" y="2409"/>
                  </a:lnTo>
                  <a:lnTo>
                    <a:pt x="4373" y="2409"/>
                  </a:lnTo>
                  <a:lnTo>
                    <a:pt x="4373" y="2378"/>
                  </a:lnTo>
                  <a:lnTo>
                    <a:pt x="4373" y="2378"/>
                  </a:lnTo>
                  <a:lnTo>
                    <a:pt x="4373" y="2378"/>
                  </a:lnTo>
                  <a:lnTo>
                    <a:pt x="4373" y="2346"/>
                  </a:lnTo>
                  <a:lnTo>
                    <a:pt x="4373" y="2346"/>
                  </a:lnTo>
                  <a:lnTo>
                    <a:pt x="4373" y="2314"/>
                  </a:lnTo>
                  <a:lnTo>
                    <a:pt x="4373" y="2314"/>
                  </a:lnTo>
                  <a:lnTo>
                    <a:pt x="4373" y="2282"/>
                  </a:lnTo>
                  <a:lnTo>
                    <a:pt x="4373" y="2282"/>
                  </a:lnTo>
                  <a:lnTo>
                    <a:pt x="4373" y="2282"/>
                  </a:lnTo>
                  <a:cubicBezTo>
                    <a:pt x="4373" y="2187"/>
                    <a:pt x="4278" y="2156"/>
                    <a:pt x="4215" y="2219"/>
                  </a:cubicBezTo>
                  <a:cubicBezTo>
                    <a:pt x="4215" y="2219"/>
                    <a:pt x="4215" y="2251"/>
                    <a:pt x="4215" y="2251"/>
                  </a:cubicBezTo>
                  <a:lnTo>
                    <a:pt x="4215" y="2282"/>
                  </a:lnTo>
                  <a:lnTo>
                    <a:pt x="4215" y="2282"/>
                  </a:lnTo>
                  <a:lnTo>
                    <a:pt x="4215" y="2314"/>
                  </a:lnTo>
                  <a:lnTo>
                    <a:pt x="4215" y="2314"/>
                  </a:lnTo>
                  <a:lnTo>
                    <a:pt x="4215" y="2314"/>
                  </a:lnTo>
                  <a:lnTo>
                    <a:pt x="4215" y="2346"/>
                  </a:lnTo>
                  <a:lnTo>
                    <a:pt x="4215" y="2346"/>
                  </a:lnTo>
                  <a:lnTo>
                    <a:pt x="4215" y="2378"/>
                  </a:lnTo>
                  <a:lnTo>
                    <a:pt x="4183" y="2378"/>
                  </a:lnTo>
                  <a:lnTo>
                    <a:pt x="4183" y="2378"/>
                  </a:lnTo>
                  <a:lnTo>
                    <a:pt x="4183" y="2409"/>
                  </a:lnTo>
                  <a:lnTo>
                    <a:pt x="4183" y="2409"/>
                  </a:lnTo>
                  <a:lnTo>
                    <a:pt x="4183" y="2409"/>
                  </a:lnTo>
                  <a:lnTo>
                    <a:pt x="4183" y="2441"/>
                  </a:lnTo>
                  <a:lnTo>
                    <a:pt x="4183" y="2441"/>
                  </a:lnTo>
                  <a:lnTo>
                    <a:pt x="4183" y="2473"/>
                  </a:lnTo>
                  <a:lnTo>
                    <a:pt x="4183" y="2473"/>
                  </a:lnTo>
                  <a:lnTo>
                    <a:pt x="4183" y="2473"/>
                  </a:lnTo>
                  <a:lnTo>
                    <a:pt x="4183" y="2504"/>
                  </a:lnTo>
                  <a:lnTo>
                    <a:pt x="4183" y="2504"/>
                  </a:lnTo>
                  <a:lnTo>
                    <a:pt x="4183" y="2536"/>
                  </a:lnTo>
                  <a:lnTo>
                    <a:pt x="4183" y="2536"/>
                  </a:lnTo>
                  <a:lnTo>
                    <a:pt x="4183" y="2536"/>
                  </a:lnTo>
                  <a:lnTo>
                    <a:pt x="4183" y="2568"/>
                  </a:lnTo>
                  <a:lnTo>
                    <a:pt x="4183" y="2568"/>
                  </a:lnTo>
                  <a:lnTo>
                    <a:pt x="4183" y="2599"/>
                  </a:lnTo>
                  <a:lnTo>
                    <a:pt x="4183" y="2599"/>
                  </a:lnTo>
                  <a:close/>
                  <a:moveTo>
                    <a:pt x="3835" y="3360"/>
                  </a:moveTo>
                  <a:cubicBezTo>
                    <a:pt x="3771" y="3455"/>
                    <a:pt x="3866" y="3550"/>
                    <a:pt x="3961" y="3487"/>
                  </a:cubicBezTo>
                  <a:cubicBezTo>
                    <a:pt x="3961" y="3487"/>
                    <a:pt x="3961" y="3487"/>
                    <a:pt x="3961" y="3487"/>
                  </a:cubicBezTo>
                  <a:lnTo>
                    <a:pt x="3993" y="3455"/>
                  </a:lnTo>
                  <a:lnTo>
                    <a:pt x="3993" y="3455"/>
                  </a:lnTo>
                  <a:lnTo>
                    <a:pt x="3993" y="3455"/>
                  </a:lnTo>
                  <a:lnTo>
                    <a:pt x="3993" y="3423"/>
                  </a:lnTo>
                  <a:lnTo>
                    <a:pt x="4025" y="3423"/>
                  </a:lnTo>
                  <a:lnTo>
                    <a:pt x="4025" y="3423"/>
                  </a:lnTo>
                  <a:lnTo>
                    <a:pt x="4025" y="3392"/>
                  </a:lnTo>
                  <a:lnTo>
                    <a:pt x="4025" y="3392"/>
                  </a:lnTo>
                  <a:lnTo>
                    <a:pt x="4025" y="3392"/>
                  </a:lnTo>
                  <a:lnTo>
                    <a:pt x="4057" y="3360"/>
                  </a:lnTo>
                  <a:lnTo>
                    <a:pt x="4057" y="3360"/>
                  </a:lnTo>
                  <a:lnTo>
                    <a:pt x="4057" y="3328"/>
                  </a:lnTo>
                  <a:lnTo>
                    <a:pt x="4057" y="3328"/>
                  </a:lnTo>
                  <a:lnTo>
                    <a:pt x="4088" y="3328"/>
                  </a:lnTo>
                  <a:lnTo>
                    <a:pt x="4088" y="3296"/>
                  </a:lnTo>
                  <a:lnTo>
                    <a:pt x="4088" y="3296"/>
                  </a:lnTo>
                  <a:lnTo>
                    <a:pt x="4088" y="3296"/>
                  </a:lnTo>
                  <a:lnTo>
                    <a:pt x="4088" y="3265"/>
                  </a:lnTo>
                  <a:lnTo>
                    <a:pt x="4120" y="3265"/>
                  </a:lnTo>
                  <a:lnTo>
                    <a:pt x="4120" y="3265"/>
                  </a:lnTo>
                  <a:lnTo>
                    <a:pt x="4120" y="3233"/>
                  </a:lnTo>
                  <a:lnTo>
                    <a:pt x="4120" y="3233"/>
                  </a:lnTo>
                  <a:lnTo>
                    <a:pt x="4120" y="3233"/>
                  </a:lnTo>
                  <a:lnTo>
                    <a:pt x="4152" y="3201"/>
                  </a:lnTo>
                  <a:lnTo>
                    <a:pt x="4152" y="3201"/>
                  </a:lnTo>
                  <a:lnTo>
                    <a:pt x="4152" y="3170"/>
                  </a:lnTo>
                  <a:lnTo>
                    <a:pt x="4152" y="3170"/>
                  </a:lnTo>
                  <a:lnTo>
                    <a:pt x="4152" y="3170"/>
                  </a:lnTo>
                  <a:lnTo>
                    <a:pt x="4152" y="3170"/>
                  </a:lnTo>
                  <a:cubicBezTo>
                    <a:pt x="4215" y="3075"/>
                    <a:pt x="4120" y="2980"/>
                    <a:pt x="4025" y="3043"/>
                  </a:cubicBezTo>
                  <a:cubicBezTo>
                    <a:pt x="4025" y="3043"/>
                    <a:pt x="4025" y="3075"/>
                    <a:pt x="3993" y="3075"/>
                  </a:cubicBezTo>
                  <a:lnTo>
                    <a:pt x="3993" y="3075"/>
                  </a:lnTo>
                  <a:lnTo>
                    <a:pt x="3993" y="3106"/>
                  </a:lnTo>
                  <a:lnTo>
                    <a:pt x="3993" y="3106"/>
                  </a:lnTo>
                  <a:lnTo>
                    <a:pt x="3993" y="3106"/>
                  </a:lnTo>
                  <a:lnTo>
                    <a:pt x="3993" y="3138"/>
                  </a:lnTo>
                  <a:lnTo>
                    <a:pt x="3961" y="3138"/>
                  </a:lnTo>
                  <a:lnTo>
                    <a:pt x="3961" y="3138"/>
                  </a:lnTo>
                  <a:lnTo>
                    <a:pt x="3961" y="3170"/>
                  </a:lnTo>
                  <a:lnTo>
                    <a:pt x="3961" y="3170"/>
                  </a:lnTo>
                  <a:lnTo>
                    <a:pt x="3961" y="3170"/>
                  </a:lnTo>
                  <a:lnTo>
                    <a:pt x="3961" y="3201"/>
                  </a:lnTo>
                  <a:lnTo>
                    <a:pt x="3930" y="3201"/>
                  </a:lnTo>
                  <a:lnTo>
                    <a:pt x="3930" y="3201"/>
                  </a:lnTo>
                  <a:lnTo>
                    <a:pt x="3930" y="3233"/>
                  </a:lnTo>
                  <a:lnTo>
                    <a:pt x="3930" y="3233"/>
                  </a:lnTo>
                  <a:lnTo>
                    <a:pt x="3930" y="3233"/>
                  </a:lnTo>
                  <a:lnTo>
                    <a:pt x="3898" y="3265"/>
                  </a:lnTo>
                  <a:lnTo>
                    <a:pt x="3898" y="3265"/>
                  </a:lnTo>
                  <a:lnTo>
                    <a:pt x="3898" y="3265"/>
                  </a:lnTo>
                  <a:lnTo>
                    <a:pt x="3898" y="3296"/>
                  </a:lnTo>
                  <a:lnTo>
                    <a:pt x="3898" y="3296"/>
                  </a:lnTo>
                  <a:lnTo>
                    <a:pt x="3866" y="3296"/>
                  </a:lnTo>
                  <a:lnTo>
                    <a:pt x="3866" y="3296"/>
                  </a:lnTo>
                  <a:lnTo>
                    <a:pt x="3866" y="3328"/>
                  </a:lnTo>
                  <a:lnTo>
                    <a:pt x="3866" y="3328"/>
                  </a:lnTo>
                  <a:lnTo>
                    <a:pt x="3866" y="3328"/>
                  </a:lnTo>
                  <a:lnTo>
                    <a:pt x="3835" y="3360"/>
                  </a:lnTo>
                  <a:lnTo>
                    <a:pt x="3835" y="3360"/>
                  </a:lnTo>
                  <a:close/>
                  <a:moveTo>
                    <a:pt x="3201" y="3930"/>
                  </a:moveTo>
                  <a:cubicBezTo>
                    <a:pt x="3138" y="3994"/>
                    <a:pt x="3169" y="4120"/>
                    <a:pt x="3264" y="4089"/>
                  </a:cubicBezTo>
                  <a:cubicBezTo>
                    <a:pt x="3264" y="4089"/>
                    <a:pt x="3296" y="4089"/>
                    <a:pt x="3296" y="4089"/>
                  </a:cubicBezTo>
                  <a:lnTo>
                    <a:pt x="3296" y="4089"/>
                  </a:lnTo>
                  <a:lnTo>
                    <a:pt x="3328" y="4089"/>
                  </a:lnTo>
                  <a:lnTo>
                    <a:pt x="3328" y="4057"/>
                  </a:lnTo>
                  <a:lnTo>
                    <a:pt x="3359" y="4057"/>
                  </a:lnTo>
                  <a:lnTo>
                    <a:pt x="3359" y="4057"/>
                  </a:lnTo>
                  <a:lnTo>
                    <a:pt x="3359" y="4057"/>
                  </a:lnTo>
                  <a:lnTo>
                    <a:pt x="3391" y="4057"/>
                  </a:lnTo>
                  <a:lnTo>
                    <a:pt x="3391" y="4025"/>
                  </a:lnTo>
                  <a:lnTo>
                    <a:pt x="3391" y="4025"/>
                  </a:lnTo>
                  <a:lnTo>
                    <a:pt x="3423" y="4025"/>
                  </a:lnTo>
                  <a:lnTo>
                    <a:pt x="3423" y="4025"/>
                  </a:lnTo>
                  <a:lnTo>
                    <a:pt x="3423" y="3994"/>
                  </a:lnTo>
                  <a:lnTo>
                    <a:pt x="3454" y="3994"/>
                  </a:lnTo>
                  <a:lnTo>
                    <a:pt x="3454" y="3994"/>
                  </a:lnTo>
                  <a:lnTo>
                    <a:pt x="3454" y="3994"/>
                  </a:lnTo>
                  <a:lnTo>
                    <a:pt x="3486" y="3962"/>
                  </a:lnTo>
                  <a:lnTo>
                    <a:pt x="3486" y="3962"/>
                  </a:lnTo>
                  <a:lnTo>
                    <a:pt x="3486" y="3962"/>
                  </a:lnTo>
                  <a:lnTo>
                    <a:pt x="3518" y="3962"/>
                  </a:lnTo>
                  <a:lnTo>
                    <a:pt x="3518" y="3930"/>
                  </a:lnTo>
                  <a:lnTo>
                    <a:pt x="3518" y="3930"/>
                  </a:lnTo>
                  <a:lnTo>
                    <a:pt x="3550" y="3930"/>
                  </a:lnTo>
                  <a:lnTo>
                    <a:pt x="3550" y="3930"/>
                  </a:lnTo>
                  <a:lnTo>
                    <a:pt x="3550" y="3899"/>
                  </a:lnTo>
                  <a:lnTo>
                    <a:pt x="3581" y="3899"/>
                  </a:lnTo>
                  <a:lnTo>
                    <a:pt x="3581" y="3899"/>
                  </a:lnTo>
                  <a:lnTo>
                    <a:pt x="3581" y="3899"/>
                  </a:lnTo>
                  <a:lnTo>
                    <a:pt x="3613" y="3867"/>
                  </a:lnTo>
                  <a:cubicBezTo>
                    <a:pt x="3676" y="3803"/>
                    <a:pt x="3613" y="3708"/>
                    <a:pt x="3518" y="3708"/>
                  </a:cubicBezTo>
                  <a:cubicBezTo>
                    <a:pt x="3518" y="3740"/>
                    <a:pt x="3486" y="3740"/>
                    <a:pt x="3486" y="3740"/>
                  </a:cubicBezTo>
                  <a:lnTo>
                    <a:pt x="3486" y="3740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54" y="3772"/>
                  </a:lnTo>
                  <a:lnTo>
                    <a:pt x="3423" y="3803"/>
                  </a:lnTo>
                  <a:lnTo>
                    <a:pt x="3423" y="3803"/>
                  </a:lnTo>
                  <a:lnTo>
                    <a:pt x="3423" y="3803"/>
                  </a:lnTo>
                  <a:lnTo>
                    <a:pt x="3391" y="3803"/>
                  </a:lnTo>
                  <a:lnTo>
                    <a:pt x="3391" y="3803"/>
                  </a:lnTo>
                  <a:lnTo>
                    <a:pt x="3391" y="3835"/>
                  </a:lnTo>
                  <a:lnTo>
                    <a:pt x="3359" y="3835"/>
                  </a:lnTo>
                  <a:lnTo>
                    <a:pt x="3359" y="3835"/>
                  </a:lnTo>
                  <a:lnTo>
                    <a:pt x="3359" y="3835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328" y="3867"/>
                  </a:lnTo>
                  <a:lnTo>
                    <a:pt x="3296" y="3867"/>
                  </a:lnTo>
                  <a:lnTo>
                    <a:pt x="3296" y="3899"/>
                  </a:lnTo>
                  <a:lnTo>
                    <a:pt x="3296" y="3899"/>
                  </a:lnTo>
                  <a:lnTo>
                    <a:pt x="3264" y="3899"/>
                  </a:lnTo>
                  <a:lnTo>
                    <a:pt x="3264" y="3899"/>
                  </a:lnTo>
                  <a:lnTo>
                    <a:pt x="3264" y="3899"/>
                  </a:lnTo>
                  <a:lnTo>
                    <a:pt x="3233" y="3930"/>
                  </a:lnTo>
                  <a:lnTo>
                    <a:pt x="3233" y="3930"/>
                  </a:lnTo>
                  <a:lnTo>
                    <a:pt x="3233" y="3930"/>
                  </a:lnTo>
                  <a:close/>
                  <a:moveTo>
                    <a:pt x="2409" y="4184"/>
                  </a:moveTo>
                  <a:cubicBezTo>
                    <a:pt x="2314" y="4215"/>
                    <a:pt x="2314" y="4342"/>
                    <a:pt x="2409" y="4374"/>
                  </a:cubicBezTo>
                  <a:cubicBezTo>
                    <a:pt x="2409" y="4374"/>
                    <a:pt x="2409" y="4374"/>
                    <a:pt x="2440" y="4374"/>
                  </a:cubicBezTo>
                  <a:lnTo>
                    <a:pt x="2440" y="4374"/>
                  </a:lnTo>
                  <a:lnTo>
                    <a:pt x="2440" y="4374"/>
                  </a:lnTo>
                  <a:lnTo>
                    <a:pt x="2472" y="4374"/>
                  </a:lnTo>
                  <a:lnTo>
                    <a:pt x="2472" y="4374"/>
                  </a:lnTo>
                  <a:lnTo>
                    <a:pt x="2504" y="4374"/>
                  </a:lnTo>
                  <a:lnTo>
                    <a:pt x="2504" y="4374"/>
                  </a:lnTo>
                  <a:lnTo>
                    <a:pt x="2536" y="4374"/>
                  </a:lnTo>
                  <a:lnTo>
                    <a:pt x="2536" y="4374"/>
                  </a:lnTo>
                  <a:lnTo>
                    <a:pt x="2536" y="4374"/>
                  </a:lnTo>
                  <a:lnTo>
                    <a:pt x="2567" y="4342"/>
                  </a:lnTo>
                  <a:lnTo>
                    <a:pt x="2567" y="4342"/>
                  </a:lnTo>
                  <a:lnTo>
                    <a:pt x="2599" y="4342"/>
                  </a:lnTo>
                  <a:lnTo>
                    <a:pt x="2599" y="4342"/>
                  </a:lnTo>
                  <a:lnTo>
                    <a:pt x="2631" y="4342"/>
                  </a:lnTo>
                  <a:lnTo>
                    <a:pt x="2631" y="4342"/>
                  </a:lnTo>
                  <a:lnTo>
                    <a:pt x="2631" y="4342"/>
                  </a:lnTo>
                  <a:lnTo>
                    <a:pt x="2662" y="4342"/>
                  </a:lnTo>
                  <a:lnTo>
                    <a:pt x="2662" y="4342"/>
                  </a:lnTo>
                  <a:lnTo>
                    <a:pt x="2694" y="4342"/>
                  </a:lnTo>
                  <a:lnTo>
                    <a:pt x="2694" y="4342"/>
                  </a:lnTo>
                  <a:lnTo>
                    <a:pt x="2726" y="4310"/>
                  </a:lnTo>
                  <a:lnTo>
                    <a:pt x="2726" y="4310"/>
                  </a:lnTo>
                  <a:lnTo>
                    <a:pt x="2726" y="4310"/>
                  </a:lnTo>
                  <a:lnTo>
                    <a:pt x="2757" y="4310"/>
                  </a:lnTo>
                  <a:lnTo>
                    <a:pt x="2757" y="4310"/>
                  </a:lnTo>
                  <a:lnTo>
                    <a:pt x="2789" y="4310"/>
                  </a:lnTo>
                  <a:lnTo>
                    <a:pt x="2789" y="4310"/>
                  </a:lnTo>
                  <a:cubicBezTo>
                    <a:pt x="2884" y="4279"/>
                    <a:pt x="2884" y="4152"/>
                    <a:pt x="2789" y="4120"/>
                  </a:cubicBezTo>
                  <a:cubicBezTo>
                    <a:pt x="2757" y="4120"/>
                    <a:pt x="2757" y="4120"/>
                    <a:pt x="2757" y="4120"/>
                  </a:cubicBezTo>
                  <a:lnTo>
                    <a:pt x="2726" y="4152"/>
                  </a:lnTo>
                  <a:lnTo>
                    <a:pt x="2726" y="4152"/>
                  </a:lnTo>
                  <a:lnTo>
                    <a:pt x="2694" y="4152"/>
                  </a:lnTo>
                  <a:lnTo>
                    <a:pt x="2694" y="4152"/>
                  </a:lnTo>
                  <a:lnTo>
                    <a:pt x="2694" y="4152"/>
                  </a:lnTo>
                  <a:lnTo>
                    <a:pt x="2662" y="4152"/>
                  </a:lnTo>
                  <a:lnTo>
                    <a:pt x="2662" y="4152"/>
                  </a:lnTo>
                  <a:lnTo>
                    <a:pt x="2662" y="4152"/>
                  </a:lnTo>
                  <a:lnTo>
                    <a:pt x="2631" y="4152"/>
                  </a:lnTo>
                  <a:lnTo>
                    <a:pt x="2631" y="4152"/>
                  </a:lnTo>
                  <a:lnTo>
                    <a:pt x="2599" y="4184"/>
                  </a:lnTo>
                  <a:lnTo>
                    <a:pt x="2599" y="4184"/>
                  </a:lnTo>
                  <a:lnTo>
                    <a:pt x="2599" y="4184"/>
                  </a:lnTo>
                  <a:lnTo>
                    <a:pt x="2567" y="4184"/>
                  </a:lnTo>
                  <a:lnTo>
                    <a:pt x="2567" y="4184"/>
                  </a:lnTo>
                  <a:lnTo>
                    <a:pt x="2536" y="4184"/>
                  </a:lnTo>
                  <a:lnTo>
                    <a:pt x="2536" y="4184"/>
                  </a:lnTo>
                  <a:lnTo>
                    <a:pt x="2536" y="4184"/>
                  </a:lnTo>
                  <a:lnTo>
                    <a:pt x="2504" y="4184"/>
                  </a:lnTo>
                  <a:lnTo>
                    <a:pt x="2504" y="4184"/>
                  </a:lnTo>
                  <a:lnTo>
                    <a:pt x="2472" y="4184"/>
                  </a:lnTo>
                  <a:lnTo>
                    <a:pt x="2472" y="4184"/>
                  </a:lnTo>
                  <a:lnTo>
                    <a:pt x="2472" y="4184"/>
                  </a:lnTo>
                  <a:lnTo>
                    <a:pt x="2440" y="4184"/>
                  </a:lnTo>
                  <a:lnTo>
                    <a:pt x="2440" y="4184"/>
                  </a:lnTo>
                  <a:lnTo>
                    <a:pt x="2409" y="4184"/>
                  </a:lnTo>
                  <a:close/>
                  <a:moveTo>
                    <a:pt x="1585" y="4120"/>
                  </a:moveTo>
                  <a:cubicBezTo>
                    <a:pt x="1490" y="4089"/>
                    <a:pt x="1426" y="4215"/>
                    <a:pt x="1490" y="4279"/>
                  </a:cubicBezTo>
                  <a:cubicBezTo>
                    <a:pt x="1490" y="4279"/>
                    <a:pt x="1522" y="4279"/>
                    <a:pt x="1522" y="4279"/>
                  </a:cubicBezTo>
                  <a:lnTo>
                    <a:pt x="1522" y="4279"/>
                  </a:lnTo>
                  <a:lnTo>
                    <a:pt x="1522" y="4279"/>
                  </a:lnTo>
                  <a:lnTo>
                    <a:pt x="1553" y="4279"/>
                  </a:lnTo>
                  <a:lnTo>
                    <a:pt x="1553" y="4279"/>
                  </a:lnTo>
                  <a:lnTo>
                    <a:pt x="1585" y="4310"/>
                  </a:lnTo>
                  <a:lnTo>
                    <a:pt x="1585" y="4310"/>
                  </a:lnTo>
                  <a:lnTo>
                    <a:pt x="1585" y="4310"/>
                  </a:lnTo>
                  <a:lnTo>
                    <a:pt x="1617" y="4310"/>
                  </a:lnTo>
                  <a:lnTo>
                    <a:pt x="1617" y="4310"/>
                  </a:lnTo>
                  <a:lnTo>
                    <a:pt x="1648" y="4310"/>
                  </a:lnTo>
                  <a:lnTo>
                    <a:pt x="1648" y="4310"/>
                  </a:lnTo>
                  <a:lnTo>
                    <a:pt x="1648" y="4310"/>
                  </a:lnTo>
                  <a:lnTo>
                    <a:pt x="1680" y="4310"/>
                  </a:lnTo>
                  <a:lnTo>
                    <a:pt x="1680" y="4342"/>
                  </a:lnTo>
                  <a:lnTo>
                    <a:pt x="1712" y="4342"/>
                  </a:lnTo>
                  <a:lnTo>
                    <a:pt x="1712" y="4342"/>
                  </a:lnTo>
                  <a:lnTo>
                    <a:pt x="1743" y="4342"/>
                  </a:lnTo>
                  <a:lnTo>
                    <a:pt x="1743" y="4342"/>
                  </a:lnTo>
                  <a:lnTo>
                    <a:pt x="1743" y="4342"/>
                  </a:lnTo>
                  <a:lnTo>
                    <a:pt x="1775" y="4342"/>
                  </a:lnTo>
                  <a:lnTo>
                    <a:pt x="1775" y="4342"/>
                  </a:lnTo>
                  <a:lnTo>
                    <a:pt x="1807" y="4342"/>
                  </a:lnTo>
                  <a:lnTo>
                    <a:pt x="1807" y="4342"/>
                  </a:lnTo>
                  <a:lnTo>
                    <a:pt x="1807" y="4342"/>
                  </a:lnTo>
                  <a:lnTo>
                    <a:pt x="1838" y="4342"/>
                  </a:lnTo>
                  <a:lnTo>
                    <a:pt x="1838" y="4374"/>
                  </a:lnTo>
                  <a:lnTo>
                    <a:pt x="1870" y="4374"/>
                  </a:lnTo>
                  <a:lnTo>
                    <a:pt x="1870" y="4374"/>
                  </a:lnTo>
                  <a:lnTo>
                    <a:pt x="1870" y="4374"/>
                  </a:lnTo>
                  <a:cubicBezTo>
                    <a:pt x="1965" y="4374"/>
                    <a:pt x="2029" y="4247"/>
                    <a:pt x="1933" y="4184"/>
                  </a:cubicBezTo>
                  <a:cubicBezTo>
                    <a:pt x="1933" y="4184"/>
                    <a:pt x="1902" y="4184"/>
                    <a:pt x="1902" y="4184"/>
                  </a:cubicBezTo>
                  <a:lnTo>
                    <a:pt x="1902" y="4184"/>
                  </a:lnTo>
                  <a:lnTo>
                    <a:pt x="1902" y="4184"/>
                  </a:lnTo>
                  <a:lnTo>
                    <a:pt x="1870" y="4184"/>
                  </a:lnTo>
                  <a:lnTo>
                    <a:pt x="1870" y="4184"/>
                  </a:lnTo>
                  <a:lnTo>
                    <a:pt x="1838" y="4184"/>
                  </a:lnTo>
                  <a:lnTo>
                    <a:pt x="1838" y="4184"/>
                  </a:lnTo>
                  <a:lnTo>
                    <a:pt x="1838" y="4184"/>
                  </a:lnTo>
                  <a:lnTo>
                    <a:pt x="1807" y="4184"/>
                  </a:lnTo>
                  <a:lnTo>
                    <a:pt x="1807" y="4184"/>
                  </a:lnTo>
                  <a:lnTo>
                    <a:pt x="1775" y="4184"/>
                  </a:lnTo>
                  <a:lnTo>
                    <a:pt x="1775" y="4152"/>
                  </a:lnTo>
                  <a:lnTo>
                    <a:pt x="1775" y="4152"/>
                  </a:lnTo>
                  <a:lnTo>
                    <a:pt x="1743" y="4152"/>
                  </a:lnTo>
                  <a:lnTo>
                    <a:pt x="1743" y="4152"/>
                  </a:lnTo>
                  <a:lnTo>
                    <a:pt x="1743" y="4152"/>
                  </a:lnTo>
                  <a:lnTo>
                    <a:pt x="1712" y="4152"/>
                  </a:lnTo>
                  <a:lnTo>
                    <a:pt x="1712" y="4152"/>
                  </a:lnTo>
                  <a:lnTo>
                    <a:pt x="1680" y="4152"/>
                  </a:lnTo>
                  <a:lnTo>
                    <a:pt x="1680" y="4152"/>
                  </a:lnTo>
                  <a:lnTo>
                    <a:pt x="1680" y="4152"/>
                  </a:lnTo>
                  <a:lnTo>
                    <a:pt x="1648" y="4152"/>
                  </a:lnTo>
                  <a:lnTo>
                    <a:pt x="1648" y="4120"/>
                  </a:lnTo>
                  <a:lnTo>
                    <a:pt x="1648" y="4120"/>
                  </a:lnTo>
                  <a:lnTo>
                    <a:pt x="1617" y="4120"/>
                  </a:lnTo>
                  <a:lnTo>
                    <a:pt x="1617" y="4120"/>
                  </a:lnTo>
                  <a:lnTo>
                    <a:pt x="1585" y="4120"/>
                  </a:lnTo>
                  <a:lnTo>
                    <a:pt x="1585" y="4120"/>
                  </a:lnTo>
                  <a:lnTo>
                    <a:pt x="1585" y="4120"/>
                  </a:lnTo>
                  <a:close/>
                  <a:moveTo>
                    <a:pt x="856" y="3677"/>
                  </a:moveTo>
                  <a:cubicBezTo>
                    <a:pt x="824" y="3677"/>
                    <a:pt x="761" y="3645"/>
                    <a:pt x="729" y="3677"/>
                  </a:cubicBezTo>
                  <a:cubicBezTo>
                    <a:pt x="698" y="3708"/>
                    <a:pt x="698" y="3772"/>
                    <a:pt x="729" y="3835"/>
                  </a:cubicBezTo>
                  <a:lnTo>
                    <a:pt x="729" y="3835"/>
                  </a:lnTo>
                  <a:lnTo>
                    <a:pt x="729" y="3835"/>
                  </a:lnTo>
                  <a:lnTo>
                    <a:pt x="761" y="3835"/>
                  </a:lnTo>
                  <a:lnTo>
                    <a:pt x="761" y="3835"/>
                  </a:lnTo>
                  <a:lnTo>
                    <a:pt x="761" y="3867"/>
                  </a:lnTo>
                  <a:lnTo>
                    <a:pt x="793" y="3867"/>
                  </a:lnTo>
                  <a:lnTo>
                    <a:pt x="793" y="3867"/>
                  </a:lnTo>
                  <a:lnTo>
                    <a:pt x="793" y="3867"/>
                  </a:lnTo>
                  <a:lnTo>
                    <a:pt x="824" y="3899"/>
                  </a:lnTo>
                  <a:lnTo>
                    <a:pt x="824" y="3899"/>
                  </a:lnTo>
                  <a:lnTo>
                    <a:pt x="824" y="3899"/>
                  </a:lnTo>
                  <a:lnTo>
                    <a:pt x="824" y="3930"/>
                  </a:lnTo>
                  <a:lnTo>
                    <a:pt x="856" y="3930"/>
                  </a:lnTo>
                  <a:lnTo>
                    <a:pt x="856" y="3930"/>
                  </a:lnTo>
                  <a:lnTo>
                    <a:pt x="856" y="3930"/>
                  </a:lnTo>
                  <a:lnTo>
                    <a:pt x="888" y="3962"/>
                  </a:lnTo>
                  <a:lnTo>
                    <a:pt x="888" y="3962"/>
                  </a:lnTo>
                  <a:lnTo>
                    <a:pt x="888" y="3962"/>
                  </a:lnTo>
                  <a:lnTo>
                    <a:pt x="919" y="3962"/>
                  </a:lnTo>
                  <a:lnTo>
                    <a:pt x="919" y="3994"/>
                  </a:lnTo>
                  <a:lnTo>
                    <a:pt x="919" y="3994"/>
                  </a:lnTo>
                  <a:lnTo>
                    <a:pt x="951" y="3994"/>
                  </a:lnTo>
                  <a:lnTo>
                    <a:pt x="951" y="3994"/>
                  </a:lnTo>
                  <a:lnTo>
                    <a:pt x="951" y="3994"/>
                  </a:lnTo>
                  <a:lnTo>
                    <a:pt x="983" y="4025"/>
                  </a:lnTo>
                  <a:lnTo>
                    <a:pt x="983" y="4025"/>
                  </a:lnTo>
                  <a:lnTo>
                    <a:pt x="1015" y="4025"/>
                  </a:lnTo>
                  <a:lnTo>
                    <a:pt x="1015" y="4025"/>
                  </a:lnTo>
                  <a:lnTo>
                    <a:pt x="1015" y="4057"/>
                  </a:lnTo>
                  <a:cubicBezTo>
                    <a:pt x="1110" y="4089"/>
                    <a:pt x="1205" y="3994"/>
                    <a:pt x="1141" y="3930"/>
                  </a:cubicBezTo>
                  <a:cubicBezTo>
                    <a:pt x="1141" y="3899"/>
                    <a:pt x="1110" y="3899"/>
                    <a:pt x="1110" y="3899"/>
                  </a:cubicBezTo>
                  <a:lnTo>
                    <a:pt x="1110" y="3899"/>
                  </a:lnTo>
                  <a:lnTo>
                    <a:pt x="1110" y="3867"/>
                  </a:lnTo>
                  <a:lnTo>
                    <a:pt x="1078" y="3867"/>
                  </a:lnTo>
                  <a:lnTo>
                    <a:pt x="1078" y="3867"/>
                  </a:lnTo>
                  <a:lnTo>
                    <a:pt x="1078" y="3867"/>
                  </a:lnTo>
                  <a:lnTo>
                    <a:pt x="1046" y="3867"/>
                  </a:lnTo>
                  <a:lnTo>
                    <a:pt x="1046" y="3835"/>
                  </a:lnTo>
                  <a:lnTo>
                    <a:pt x="1046" y="3835"/>
                  </a:lnTo>
                  <a:lnTo>
                    <a:pt x="1015" y="3835"/>
                  </a:lnTo>
                  <a:lnTo>
                    <a:pt x="1015" y="3835"/>
                  </a:lnTo>
                  <a:lnTo>
                    <a:pt x="1015" y="3835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83" y="3803"/>
                  </a:lnTo>
                  <a:lnTo>
                    <a:pt x="951" y="3772"/>
                  </a:lnTo>
                  <a:lnTo>
                    <a:pt x="951" y="3772"/>
                  </a:lnTo>
                  <a:lnTo>
                    <a:pt x="951" y="3772"/>
                  </a:lnTo>
                  <a:lnTo>
                    <a:pt x="919" y="3772"/>
                  </a:lnTo>
                  <a:lnTo>
                    <a:pt x="919" y="3740"/>
                  </a:lnTo>
                  <a:lnTo>
                    <a:pt x="919" y="3740"/>
                  </a:lnTo>
                  <a:lnTo>
                    <a:pt x="888" y="3740"/>
                  </a:lnTo>
                  <a:lnTo>
                    <a:pt x="888" y="3740"/>
                  </a:lnTo>
                  <a:lnTo>
                    <a:pt x="888" y="3708"/>
                  </a:lnTo>
                  <a:lnTo>
                    <a:pt x="888" y="3708"/>
                  </a:lnTo>
                  <a:lnTo>
                    <a:pt x="856" y="3708"/>
                  </a:lnTo>
                  <a:lnTo>
                    <a:pt x="856" y="3708"/>
                  </a:lnTo>
                  <a:lnTo>
                    <a:pt x="856" y="3677"/>
                  </a:lnTo>
                  <a:close/>
                  <a:moveTo>
                    <a:pt x="349" y="3011"/>
                  </a:moveTo>
                  <a:cubicBezTo>
                    <a:pt x="317" y="2916"/>
                    <a:pt x="222" y="2948"/>
                    <a:pt x="191" y="3011"/>
                  </a:cubicBezTo>
                  <a:cubicBezTo>
                    <a:pt x="191" y="3043"/>
                    <a:pt x="191" y="3043"/>
                    <a:pt x="191" y="3075"/>
                  </a:cubicBezTo>
                  <a:lnTo>
                    <a:pt x="191" y="3075"/>
                  </a:lnTo>
                  <a:lnTo>
                    <a:pt x="191" y="3075"/>
                  </a:lnTo>
                  <a:lnTo>
                    <a:pt x="191" y="3106"/>
                  </a:lnTo>
                  <a:lnTo>
                    <a:pt x="222" y="3106"/>
                  </a:lnTo>
                  <a:lnTo>
                    <a:pt x="222" y="3138"/>
                  </a:lnTo>
                  <a:lnTo>
                    <a:pt x="222" y="3138"/>
                  </a:lnTo>
                  <a:lnTo>
                    <a:pt x="222" y="3138"/>
                  </a:lnTo>
                  <a:lnTo>
                    <a:pt x="222" y="3170"/>
                  </a:lnTo>
                  <a:lnTo>
                    <a:pt x="254" y="3170"/>
                  </a:lnTo>
                  <a:lnTo>
                    <a:pt x="254" y="3201"/>
                  </a:lnTo>
                  <a:lnTo>
                    <a:pt x="254" y="3201"/>
                  </a:lnTo>
                  <a:lnTo>
                    <a:pt x="254" y="3201"/>
                  </a:lnTo>
                  <a:lnTo>
                    <a:pt x="254" y="3233"/>
                  </a:lnTo>
                  <a:lnTo>
                    <a:pt x="254" y="3233"/>
                  </a:lnTo>
                  <a:lnTo>
                    <a:pt x="286" y="3233"/>
                  </a:lnTo>
                  <a:lnTo>
                    <a:pt x="286" y="3265"/>
                  </a:lnTo>
                  <a:lnTo>
                    <a:pt x="286" y="3265"/>
                  </a:lnTo>
                  <a:lnTo>
                    <a:pt x="286" y="3265"/>
                  </a:lnTo>
                  <a:lnTo>
                    <a:pt x="286" y="3296"/>
                  </a:lnTo>
                  <a:lnTo>
                    <a:pt x="317" y="3296"/>
                  </a:lnTo>
                  <a:lnTo>
                    <a:pt x="317" y="3328"/>
                  </a:lnTo>
                  <a:lnTo>
                    <a:pt x="317" y="3328"/>
                  </a:lnTo>
                  <a:lnTo>
                    <a:pt x="317" y="3328"/>
                  </a:lnTo>
                  <a:lnTo>
                    <a:pt x="349" y="3360"/>
                  </a:lnTo>
                  <a:lnTo>
                    <a:pt x="349" y="3360"/>
                  </a:lnTo>
                  <a:lnTo>
                    <a:pt x="349" y="3360"/>
                  </a:lnTo>
                  <a:lnTo>
                    <a:pt x="349" y="3392"/>
                  </a:lnTo>
                  <a:lnTo>
                    <a:pt x="349" y="3392"/>
                  </a:lnTo>
                  <a:lnTo>
                    <a:pt x="381" y="3392"/>
                  </a:lnTo>
                  <a:cubicBezTo>
                    <a:pt x="412" y="3455"/>
                    <a:pt x="508" y="3455"/>
                    <a:pt x="539" y="3360"/>
                  </a:cubicBezTo>
                  <a:cubicBezTo>
                    <a:pt x="539" y="3360"/>
                    <a:pt x="539" y="3328"/>
                    <a:pt x="508" y="3296"/>
                  </a:cubicBezTo>
                  <a:lnTo>
                    <a:pt x="508" y="3296"/>
                  </a:lnTo>
                  <a:lnTo>
                    <a:pt x="508" y="3296"/>
                  </a:lnTo>
                  <a:lnTo>
                    <a:pt x="508" y="3265"/>
                  </a:lnTo>
                  <a:lnTo>
                    <a:pt x="508" y="3265"/>
                  </a:lnTo>
                  <a:lnTo>
                    <a:pt x="476" y="3265"/>
                  </a:lnTo>
                  <a:lnTo>
                    <a:pt x="476" y="3233"/>
                  </a:lnTo>
                  <a:lnTo>
                    <a:pt x="476" y="3233"/>
                  </a:lnTo>
                  <a:lnTo>
                    <a:pt x="476" y="3233"/>
                  </a:lnTo>
                  <a:lnTo>
                    <a:pt x="476" y="3201"/>
                  </a:lnTo>
                  <a:lnTo>
                    <a:pt x="444" y="3201"/>
                  </a:lnTo>
                  <a:lnTo>
                    <a:pt x="444" y="3201"/>
                  </a:lnTo>
                  <a:lnTo>
                    <a:pt x="444" y="3170"/>
                  </a:lnTo>
                  <a:lnTo>
                    <a:pt x="444" y="3170"/>
                  </a:lnTo>
                  <a:lnTo>
                    <a:pt x="444" y="3170"/>
                  </a:lnTo>
                  <a:lnTo>
                    <a:pt x="412" y="3138"/>
                  </a:lnTo>
                  <a:lnTo>
                    <a:pt x="412" y="3138"/>
                  </a:lnTo>
                  <a:lnTo>
                    <a:pt x="412" y="3138"/>
                  </a:lnTo>
                  <a:lnTo>
                    <a:pt x="412" y="3106"/>
                  </a:lnTo>
                  <a:lnTo>
                    <a:pt x="412" y="3106"/>
                  </a:lnTo>
                  <a:lnTo>
                    <a:pt x="412" y="3106"/>
                  </a:lnTo>
                  <a:lnTo>
                    <a:pt x="381" y="3075"/>
                  </a:lnTo>
                  <a:lnTo>
                    <a:pt x="381" y="3075"/>
                  </a:lnTo>
                  <a:lnTo>
                    <a:pt x="381" y="3075"/>
                  </a:lnTo>
                  <a:lnTo>
                    <a:pt x="381" y="3043"/>
                  </a:lnTo>
                  <a:lnTo>
                    <a:pt x="381" y="3043"/>
                  </a:lnTo>
                  <a:lnTo>
                    <a:pt x="381" y="3043"/>
                  </a:lnTo>
                  <a:lnTo>
                    <a:pt x="349" y="3011"/>
                  </a:lnTo>
                  <a:lnTo>
                    <a:pt x="349" y="3011"/>
                  </a:lnTo>
                  <a:close/>
                  <a:moveTo>
                    <a:pt x="191" y="2187"/>
                  </a:moveTo>
                  <a:cubicBezTo>
                    <a:pt x="191" y="2092"/>
                    <a:pt x="64" y="2061"/>
                    <a:pt x="32" y="2156"/>
                  </a:cubicBezTo>
                  <a:cubicBezTo>
                    <a:pt x="1" y="2156"/>
                    <a:pt x="1" y="2156"/>
                    <a:pt x="1" y="2187"/>
                  </a:cubicBezTo>
                  <a:lnTo>
                    <a:pt x="1" y="2187"/>
                  </a:lnTo>
                  <a:lnTo>
                    <a:pt x="1" y="2219"/>
                  </a:lnTo>
                  <a:lnTo>
                    <a:pt x="1" y="2219"/>
                  </a:lnTo>
                  <a:lnTo>
                    <a:pt x="1" y="2219"/>
                  </a:lnTo>
                  <a:lnTo>
                    <a:pt x="1" y="2251"/>
                  </a:lnTo>
                  <a:lnTo>
                    <a:pt x="1" y="2251"/>
                  </a:lnTo>
                  <a:lnTo>
                    <a:pt x="1" y="2282"/>
                  </a:lnTo>
                  <a:lnTo>
                    <a:pt x="1" y="2282"/>
                  </a:lnTo>
                  <a:lnTo>
                    <a:pt x="1" y="2314"/>
                  </a:lnTo>
                  <a:lnTo>
                    <a:pt x="1" y="2314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32" y="2346"/>
                  </a:lnTo>
                  <a:lnTo>
                    <a:pt x="32" y="2378"/>
                  </a:lnTo>
                  <a:lnTo>
                    <a:pt x="32" y="2378"/>
                  </a:lnTo>
                  <a:lnTo>
                    <a:pt x="32" y="2409"/>
                  </a:lnTo>
                  <a:lnTo>
                    <a:pt x="32" y="2409"/>
                  </a:lnTo>
                  <a:lnTo>
                    <a:pt x="32" y="2441"/>
                  </a:lnTo>
                  <a:lnTo>
                    <a:pt x="32" y="2441"/>
                  </a:lnTo>
                  <a:lnTo>
                    <a:pt x="32" y="2473"/>
                  </a:lnTo>
                  <a:lnTo>
                    <a:pt x="32" y="2473"/>
                  </a:lnTo>
                  <a:lnTo>
                    <a:pt x="32" y="2473"/>
                  </a:lnTo>
                  <a:lnTo>
                    <a:pt x="32" y="2504"/>
                  </a:lnTo>
                  <a:lnTo>
                    <a:pt x="32" y="2504"/>
                  </a:lnTo>
                  <a:lnTo>
                    <a:pt x="32" y="2536"/>
                  </a:lnTo>
                  <a:lnTo>
                    <a:pt x="32" y="2536"/>
                  </a:lnTo>
                  <a:lnTo>
                    <a:pt x="32" y="2536"/>
                  </a:lnTo>
                  <a:cubicBezTo>
                    <a:pt x="64" y="2631"/>
                    <a:pt x="159" y="2663"/>
                    <a:pt x="191" y="2599"/>
                  </a:cubicBezTo>
                  <a:cubicBezTo>
                    <a:pt x="222" y="2568"/>
                    <a:pt x="222" y="2536"/>
                    <a:pt x="222" y="2504"/>
                  </a:cubicBezTo>
                  <a:lnTo>
                    <a:pt x="222" y="2504"/>
                  </a:lnTo>
                  <a:lnTo>
                    <a:pt x="222" y="2504"/>
                  </a:lnTo>
                  <a:lnTo>
                    <a:pt x="222" y="2504"/>
                  </a:lnTo>
                  <a:lnTo>
                    <a:pt x="191" y="2473"/>
                  </a:lnTo>
                  <a:lnTo>
                    <a:pt x="191" y="2473"/>
                  </a:lnTo>
                  <a:lnTo>
                    <a:pt x="191" y="2441"/>
                  </a:lnTo>
                  <a:lnTo>
                    <a:pt x="191" y="2441"/>
                  </a:lnTo>
                  <a:lnTo>
                    <a:pt x="191" y="2409"/>
                  </a:lnTo>
                  <a:lnTo>
                    <a:pt x="191" y="2409"/>
                  </a:lnTo>
                  <a:lnTo>
                    <a:pt x="191" y="2409"/>
                  </a:lnTo>
                  <a:lnTo>
                    <a:pt x="191" y="2378"/>
                  </a:lnTo>
                  <a:lnTo>
                    <a:pt x="191" y="2378"/>
                  </a:lnTo>
                  <a:lnTo>
                    <a:pt x="191" y="2346"/>
                  </a:lnTo>
                  <a:lnTo>
                    <a:pt x="191" y="2346"/>
                  </a:lnTo>
                  <a:lnTo>
                    <a:pt x="191" y="2346"/>
                  </a:lnTo>
                  <a:lnTo>
                    <a:pt x="191" y="2314"/>
                  </a:lnTo>
                  <a:lnTo>
                    <a:pt x="191" y="2314"/>
                  </a:lnTo>
                  <a:lnTo>
                    <a:pt x="191" y="2282"/>
                  </a:lnTo>
                  <a:lnTo>
                    <a:pt x="191" y="2282"/>
                  </a:lnTo>
                  <a:lnTo>
                    <a:pt x="191" y="2282"/>
                  </a:lnTo>
                  <a:lnTo>
                    <a:pt x="191" y="2251"/>
                  </a:lnTo>
                  <a:lnTo>
                    <a:pt x="191" y="2251"/>
                  </a:lnTo>
                  <a:lnTo>
                    <a:pt x="191" y="2219"/>
                  </a:lnTo>
                  <a:lnTo>
                    <a:pt x="191" y="2219"/>
                  </a:lnTo>
                  <a:lnTo>
                    <a:pt x="191" y="2219"/>
                  </a:lnTo>
                  <a:lnTo>
                    <a:pt x="191" y="2187"/>
                  </a:lnTo>
                  <a:close/>
                  <a:moveTo>
                    <a:pt x="381" y="1364"/>
                  </a:moveTo>
                  <a:cubicBezTo>
                    <a:pt x="381" y="1332"/>
                    <a:pt x="381" y="1300"/>
                    <a:pt x="381" y="1268"/>
                  </a:cubicBezTo>
                  <a:cubicBezTo>
                    <a:pt x="317" y="1205"/>
                    <a:pt x="254" y="1237"/>
                    <a:pt x="222" y="1300"/>
                  </a:cubicBezTo>
                  <a:lnTo>
                    <a:pt x="222" y="1300"/>
                  </a:lnTo>
                  <a:lnTo>
                    <a:pt x="191" y="1300"/>
                  </a:lnTo>
                  <a:lnTo>
                    <a:pt x="191" y="1300"/>
                  </a:lnTo>
                  <a:lnTo>
                    <a:pt x="191" y="1332"/>
                  </a:lnTo>
                  <a:lnTo>
                    <a:pt x="191" y="1332"/>
                  </a:lnTo>
                  <a:lnTo>
                    <a:pt x="191" y="1364"/>
                  </a:lnTo>
                  <a:lnTo>
                    <a:pt x="191" y="1364"/>
                  </a:lnTo>
                  <a:lnTo>
                    <a:pt x="159" y="1364"/>
                  </a:lnTo>
                  <a:lnTo>
                    <a:pt x="159" y="1395"/>
                  </a:lnTo>
                  <a:lnTo>
                    <a:pt x="159" y="1395"/>
                  </a:lnTo>
                  <a:lnTo>
                    <a:pt x="159" y="1427"/>
                  </a:lnTo>
                  <a:lnTo>
                    <a:pt x="159" y="1427"/>
                  </a:lnTo>
                  <a:lnTo>
                    <a:pt x="159" y="1427"/>
                  </a:lnTo>
                  <a:lnTo>
                    <a:pt x="127" y="1459"/>
                  </a:lnTo>
                  <a:lnTo>
                    <a:pt x="127" y="1459"/>
                  </a:lnTo>
                  <a:lnTo>
                    <a:pt x="127" y="1490"/>
                  </a:lnTo>
                  <a:lnTo>
                    <a:pt x="127" y="1490"/>
                  </a:lnTo>
                  <a:lnTo>
                    <a:pt x="127" y="1490"/>
                  </a:lnTo>
                  <a:lnTo>
                    <a:pt x="127" y="1522"/>
                  </a:lnTo>
                  <a:lnTo>
                    <a:pt x="127" y="1522"/>
                  </a:lnTo>
                  <a:lnTo>
                    <a:pt x="127" y="1554"/>
                  </a:lnTo>
                  <a:lnTo>
                    <a:pt x="96" y="1554"/>
                  </a:lnTo>
                  <a:lnTo>
                    <a:pt x="96" y="1554"/>
                  </a:lnTo>
                  <a:lnTo>
                    <a:pt x="96" y="1585"/>
                  </a:lnTo>
                  <a:lnTo>
                    <a:pt x="96" y="1585"/>
                  </a:lnTo>
                  <a:lnTo>
                    <a:pt x="96" y="1617"/>
                  </a:lnTo>
                  <a:lnTo>
                    <a:pt x="96" y="1617"/>
                  </a:lnTo>
                  <a:lnTo>
                    <a:pt x="96" y="1617"/>
                  </a:lnTo>
                  <a:lnTo>
                    <a:pt x="96" y="1617"/>
                  </a:lnTo>
                  <a:cubicBezTo>
                    <a:pt x="64" y="1712"/>
                    <a:pt x="191" y="1775"/>
                    <a:pt x="254" y="1712"/>
                  </a:cubicBezTo>
                  <a:cubicBezTo>
                    <a:pt x="254" y="1712"/>
                    <a:pt x="254" y="1680"/>
                    <a:pt x="254" y="1680"/>
                  </a:cubicBezTo>
                  <a:lnTo>
                    <a:pt x="254" y="1680"/>
                  </a:lnTo>
                  <a:lnTo>
                    <a:pt x="254" y="1649"/>
                  </a:lnTo>
                  <a:lnTo>
                    <a:pt x="254" y="1649"/>
                  </a:lnTo>
                  <a:lnTo>
                    <a:pt x="254" y="1649"/>
                  </a:lnTo>
                  <a:lnTo>
                    <a:pt x="286" y="1617"/>
                  </a:lnTo>
                  <a:lnTo>
                    <a:pt x="286" y="1617"/>
                  </a:lnTo>
                  <a:lnTo>
                    <a:pt x="286" y="1617"/>
                  </a:lnTo>
                  <a:lnTo>
                    <a:pt x="286" y="1585"/>
                  </a:lnTo>
                  <a:lnTo>
                    <a:pt x="286" y="1585"/>
                  </a:lnTo>
                  <a:lnTo>
                    <a:pt x="286" y="1554"/>
                  </a:lnTo>
                  <a:lnTo>
                    <a:pt x="286" y="1554"/>
                  </a:lnTo>
                  <a:lnTo>
                    <a:pt x="286" y="1554"/>
                  </a:lnTo>
                  <a:lnTo>
                    <a:pt x="286" y="1522"/>
                  </a:lnTo>
                  <a:lnTo>
                    <a:pt x="317" y="1522"/>
                  </a:lnTo>
                  <a:lnTo>
                    <a:pt x="317" y="1522"/>
                  </a:lnTo>
                  <a:lnTo>
                    <a:pt x="317" y="1490"/>
                  </a:lnTo>
                  <a:lnTo>
                    <a:pt x="317" y="1490"/>
                  </a:lnTo>
                  <a:lnTo>
                    <a:pt x="317" y="1490"/>
                  </a:lnTo>
                  <a:lnTo>
                    <a:pt x="317" y="1459"/>
                  </a:lnTo>
                  <a:lnTo>
                    <a:pt x="317" y="1459"/>
                  </a:lnTo>
                  <a:lnTo>
                    <a:pt x="349" y="1427"/>
                  </a:lnTo>
                  <a:lnTo>
                    <a:pt x="349" y="1427"/>
                  </a:lnTo>
                  <a:lnTo>
                    <a:pt x="349" y="1427"/>
                  </a:lnTo>
                  <a:lnTo>
                    <a:pt x="349" y="1395"/>
                  </a:lnTo>
                  <a:lnTo>
                    <a:pt x="349" y="1395"/>
                  </a:lnTo>
                  <a:lnTo>
                    <a:pt x="349" y="1395"/>
                  </a:lnTo>
                  <a:lnTo>
                    <a:pt x="349" y="1364"/>
                  </a:lnTo>
                  <a:lnTo>
                    <a:pt x="381" y="1364"/>
                  </a:lnTo>
                  <a:close/>
                  <a:moveTo>
                    <a:pt x="888" y="698"/>
                  </a:moveTo>
                  <a:cubicBezTo>
                    <a:pt x="951" y="635"/>
                    <a:pt x="888" y="508"/>
                    <a:pt x="793" y="540"/>
                  </a:cubicBezTo>
                  <a:cubicBezTo>
                    <a:pt x="793" y="540"/>
                    <a:pt x="761" y="540"/>
                    <a:pt x="761" y="540"/>
                  </a:cubicBezTo>
                  <a:lnTo>
                    <a:pt x="761" y="571"/>
                  </a:lnTo>
                  <a:lnTo>
                    <a:pt x="729" y="571"/>
                  </a:lnTo>
                  <a:lnTo>
                    <a:pt x="729" y="571"/>
                  </a:lnTo>
                  <a:lnTo>
                    <a:pt x="729" y="571"/>
                  </a:lnTo>
                  <a:lnTo>
                    <a:pt x="729" y="603"/>
                  </a:lnTo>
                  <a:lnTo>
                    <a:pt x="698" y="603"/>
                  </a:lnTo>
                  <a:lnTo>
                    <a:pt x="698" y="603"/>
                  </a:lnTo>
                  <a:lnTo>
                    <a:pt x="698" y="635"/>
                  </a:lnTo>
                  <a:lnTo>
                    <a:pt x="666" y="635"/>
                  </a:lnTo>
                  <a:lnTo>
                    <a:pt x="666" y="635"/>
                  </a:lnTo>
                  <a:lnTo>
                    <a:pt x="666" y="635"/>
                  </a:lnTo>
                  <a:lnTo>
                    <a:pt x="634" y="666"/>
                  </a:lnTo>
                  <a:lnTo>
                    <a:pt x="634" y="666"/>
                  </a:lnTo>
                  <a:lnTo>
                    <a:pt x="634" y="666"/>
                  </a:lnTo>
                  <a:lnTo>
                    <a:pt x="634" y="698"/>
                  </a:lnTo>
                  <a:lnTo>
                    <a:pt x="603" y="698"/>
                  </a:lnTo>
                  <a:lnTo>
                    <a:pt x="603" y="698"/>
                  </a:lnTo>
                  <a:lnTo>
                    <a:pt x="603" y="730"/>
                  </a:lnTo>
                  <a:lnTo>
                    <a:pt x="571" y="730"/>
                  </a:lnTo>
                  <a:lnTo>
                    <a:pt x="571" y="730"/>
                  </a:lnTo>
                  <a:lnTo>
                    <a:pt x="571" y="730"/>
                  </a:lnTo>
                  <a:lnTo>
                    <a:pt x="571" y="761"/>
                  </a:lnTo>
                  <a:lnTo>
                    <a:pt x="539" y="761"/>
                  </a:lnTo>
                  <a:lnTo>
                    <a:pt x="539" y="761"/>
                  </a:lnTo>
                  <a:lnTo>
                    <a:pt x="539" y="793"/>
                  </a:lnTo>
                  <a:lnTo>
                    <a:pt x="539" y="793"/>
                  </a:lnTo>
                  <a:lnTo>
                    <a:pt x="508" y="793"/>
                  </a:lnTo>
                  <a:lnTo>
                    <a:pt x="508" y="825"/>
                  </a:lnTo>
                  <a:lnTo>
                    <a:pt x="508" y="825"/>
                  </a:lnTo>
                  <a:cubicBezTo>
                    <a:pt x="476" y="857"/>
                    <a:pt x="476" y="888"/>
                    <a:pt x="508" y="920"/>
                  </a:cubicBezTo>
                  <a:cubicBezTo>
                    <a:pt x="508" y="983"/>
                    <a:pt x="603" y="983"/>
                    <a:pt x="634" y="920"/>
                  </a:cubicBezTo>
                  <a:lnTo>
                    <a:pt x="634" y="920"/>
                  </a:lnTo>
                  <a:lnTo>
                    <a:pt x="666" y="920"/>
                  </a:lnTo>
                  <a:lnTo>
                    <a:pt x="666" y="920"/>
                  </a:lnTo>
                  <a:lnTo>
                    <a:pt x="666" y="888"/>
                  </a:lnTo>
                  <a:lnTo>
                    <a:pt x="666" y="888"/>
                  </a:lnTo>
                  <a:lnTo>
                    <a:pt x="698" y="888"/>
                  </a:lnTo>
                  <a:lnTo>
                    <a:pt x="698" y="857"/>
                  </a:lnTo>
                  <a:lnTo>
                    <a:pt x="698" y="857"/>
                  </a:lnTo>
                  <a:lnTo>
                    <a:pt x="698" y="857"/>
                  </a:lnTo>
                  <a:lnTo>
                    <a:pt x="729" y="857"/>
                  </a:lnTo>
                  <a:lnTo>
                    <a:pt x="729" y="825"/>
                  </a:lnTo>
                  <a:lnTo>
                    <a:pt x="729" y="825"/>
                  </a:lnTo>
                  <a:lnTo>
                    <a:pt x="729" y="825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61" y="793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793" y="761"/>
                  </a:lnTo>
                  <a:lnTo>
                    <a:pt x="824" y="730"/>
                  </a:lnTo>
                  <a:lnTo>
                    <a:pt x="824" y="730"/>
                  </a:lnTo>
                  <a:lnTo>
                    <a:pt x="824" y="730"/>
                  </a:lnTo>
                  <a:lnTo>
                    <a:pt x="856" y="730"/>
                  </a:lnTo>
                  <a:lnTo>
                    <a:pt x="856" y="698"/>
                  </a:lnTo>
                  <a:lnTo>
                    <a:pt x="856" y="698"/>
                  </a:lnTo>
                  <a:lnTo>
                    <a:pt x="856" y="698"/>
                  </a:lnTo>
                  <a:close/>
                  <a:moveTo>
                    <a:pt x="1617" y="286"/>
                  </a:moveTo>
                  <a:cubicBezTo>
                    <a:pt x="1712" y="254"/>
                    <a:pt x="1680" y="128"/>
                    <a:pt x="1585" y="96"/>
                  </a:cubicBezTo>
                  <a:cubicBezTo>
                    <a:pt x="1585" y="96"/>
                    <a:pt x="1585" y="96"/>
                    <a:pt x="1553" y="96"/>
                  </a:cubicBezTo>
                  <a:lnTo>
                    <a:pt x="1553" y="128"/>
                  </a:lnTo>
                  <a:lnTo>
                    <a:pt x="1522" y="128"/>
                  </a:lnTo>
                  <a:lnTo>
                    <a:pt x="1522" y="128"/>
                  </a:lnTo>
                  <a:lnTo>
                    <a:pt x="1522" y="128"/>
                  </a:lnTo>
                  <a:lnTo>
                    <a:pt x="1490" y="128"/>
                  </a:lnTo>
                  <a:lnTo>
                    <a:pt x="1490" y="128"/>
                  </a:lnTo>
                  <a:lnTo>
                    <a:pt x="1458" y="128"/>
                  </a:lnTo>
                  <a:lnTo>
                    <a:pt x="1458" y="128"/>
                  </a:lnTo>
                  <a:lnTo>
                    <a:pt x="1458" y="159"/>
                  </a:lnTo>
                  <a:lnTo>
                    <a:pt x="1426" y="159"/>
                  </a:lnTo>
                  <a:lnTo>
                    <a:pt x="1426" y="159"/>
                  </a:lnTo>
                  <a:lnTo>
                    <a:pt x="1395" y="159"/>
                  </a:lnTo>
                  <a:lnTo>
                    <a:pt x="1395" y="159"/>
                  </a:lnTo>
                  <a:lnTo>
                    <a:pt x="1395" y="159"/>
                  </a:lnTo>
                  <a:lnTo>
                    <a:pt x="1363" y="191"/>
                  </a:lnTo>
                  <a:lnTo>
                    <a:pt x="1363" y="191"/>
                  </a:lnTo>
                  <a:lnTo>
                    <a:pt x="1331" y="191"/>
                  </a:lnTo>
                  <a:lnTo>
                    <a:pt x="1331" y="191"/>
                  </a:lnTo>
                  <a:lnTo>
                    <a:pt x="1331" y="191"/>
                  </a:lnTo>
                  <a:lnTo>
                    <a:pt x="1300" y="191"/>
                  </a:lnTo>
                  <a:lnTo>
                    <a:pt x="1300" y="223"/>
                  </a:lnTo>
                  <a:lnTo>
                    <a:pt x="1300" y="223"/>
                  </a:lnTo>
                  <a:lnTo>
                    <a:pt x="1268" y="223"/>
                  </a:lnTo>
                  <a:lnTo>
                    <a:pt x="1268" y="223"/>
                  </a:lnTo>
                  <a:lnTo>
                    <a:pt x="1236" y="223"/>
                  </a:lnTo>
                  <a:lnTo>
                    <a:pt x="1236" y="223"/>
                  </a:lnTo>
                  <a:lnTo>
                    <a:pt x="1236" y="254"/>
                  </a:lnTo>
                  <a:lnTo>
                    <a:pt x="1205" y="254"/>
                  </a:lnTo>
                  <a:cubicBezTo>
                    <a:pt x="1141" y="286"/>
                    <a:pt x="1173" y="413"/>
                    <a:pt x="1268" y="413"/>
                  </a:cubicBezTo>
                  <a:cubicBezTo>
                    <a:pt x="1268" y="413"/>
                    <a:pt x="1300" y="413"/>
                    <a:pt x="1300" y="413"/>
                  </a:cubicBezTo>
                  <a:lnTo>
                    <a:pt x="1300" y="413"/>
                  </a:lnTo>
                  <a:lnTo>
                    <a:pt x="1300" y="381"/>
                  </a:lnTo>
                  <a:lnTo>
                    <a:pt x="1331" y="381"/>
                  </a:lnTo>
                  <a:lnTo>
                    <a:pt x="1331" y="381"/>
                  </a:lnTo>
                  <a:lnTo>
                    <a:pt x="1363" y="381"/>
                  </a:lnTo>
                  <a:lnTo>
                    <a:pt x="1363" y="381"/>
                  </a:lnTo>
                  <a:lnTo>
                    <a:pt x="1363" y="381"/>
                  </a:lnTo>
                  <a:lnTo>
                    <a:pt x="1395" y="350"/>
                  </a:lnTo>
                  <a:lnTo>
                    <a:pt x="1395" y="350"/>
                  </a:lnTo>
                  <a:lnTo>
                    <a:pt x="1395" y="350"/>
                  </a:lnTo>
                  <a:lnTo>
                    <a:pt x="1426" y="350"/>
                  </a:lnTo>
                  <a:lnTo>
                    <a:pt x="1426" y="350"/>
                  </a:lnTo>
                  <a:lnTo>
                    <a:pt x="1426" y="350"/>
                  </a:lnTo>
                  <a:lnTo>
                    <a:pt x="1458" y="350"/>
                  </a:lnTo>
                  <a:lnTo>
                    <a:pt x="1458" y="318"/>
                  </a:lnTo>
                  <a:lnTo>
                    <a:pt x="1458" y="318"/>
                  </a:lnTo>
                  <a:lnTo>
                    <a:pt x="1490" y="318"/>
                  </a:lnTo>
                  <a:lnTo>
                    <a:pt x="1490" y="318"/>
                  </a:lnTo>
                  <a:lnTo>
                    <a:pt x="1522" y="318"/>
                  </a:lnTo>
                  <a:lnTo>
                    <a:pt x="1522" y="318"/>
                  </a:lnTo>
                  <a:lnTo>
                    <a:pt x="1522" y="318"/>
                  </a:lnTo>
                  <a:lnTo>
                    <a:pt x="1553" y="286"/>
                  </a:lnTo>
                  <a:lnTo>
                    <a:pt x="1553" y="286"/>
                  </a:lnTo>
                  <a:lnTo>
                    <a:pt x="1553" y="286"/>
                  </a:lnTo>
                  <a:lnTo>
                    <a:pt x="1585" y="286"/>
                  </a:lnTo>
                  <a:lnTo>
                    <a:pt x="1585" y="286"/>
                  </a:lnTo>
                  <a:lnTo>
                    <a:pt x="1617" y="286"/>
                  </a:lnTo>
                  <a:close/>
                  <a:moveTo>
                    <a:pt x="1997" y="33"/>
                  </a:moveTo>
                  <a:cubicBezTo>
                    <a:pt x="1933" y="33"/>
                    <a:pt x="1902" y="128"/>
                    <a:pt x="1965" y="191"/>
                  </a:cubicBezTo>
                  <a:cubicBezTo>
                    <a:pt x="1965" y="191"/>
                    <a:pt x="1997" y="191"/>
                    <a:pt x="2029" y="191"/>
                  </a:cubicBezTo>
                  <a:lnTo>
                    <a:pt x="2029" y="191"/>
                  </a:lnTo>
                  <a:lnTo>
                    <a:pt x="2060" y="191"/>
                  </a:lnTo>
                  <a:lnTo>
                    <a:pt x="2060" y="191"/>
                  </a:lnTo>
                  <a:lnTo>
                    <a:pt x="2092" y="191"/>
                  </a:lnTo>
                  <a:lnTo>
                    <a:pt x="2092" y="191"/>
                  </a:lnTo>
                  <a:lnTo>
                    <a:pt x="2092" y="191"/>
                  </a:lnTo>
                  <a:lnTo>
                    <a:pt x="2124" y="191"/>
                  </a:lnTo>
                  <a:lnTo>
                    <a:pt x="2124" y="191"/>
                  </a:lnTo>
                  <a:lnTo>
                    <a:pt x="2155" y="191"/>
                  </a:lnTo>
                  <a:lnTo>
                    <a:pt x="2155" y="191"/>
                  </a:lnTo>
                  <a:lnTo>
                    <a:pt x="2155" y="191"/>
                  </a:lnTo>
                  <a:lnTo>
                    <a:pt x="2187" y="191"/>
                  </a:lnTo>
                  <a:lnTo>
                    <a:pt x="2187" y="191"/>
                  </a:lnTo>
                  <a:lnTo>
                    <a:pt x="2219" y="191"/>
                  </a:lnTo>
                  <a:lnTo>
                    <a:pt x="2219" y="191"/>
                  </a:lnTo>
                  <a:lnTo>
                    <a:pt x="2219" y="191"/>
                  </a:lnTo>
                  <a:lnTo>
                    <a:pt x="2250" y="191"/>
                  </a:lnTo>
                  <a:lnTo>
                    <a:pt x="2250" y="191"/>
                  </a:lnTo>
                  <a:lnTo>
                    <a:pt x="2282" y="191"/>
                  </a:lnTo>
                  <a:lnTo>
                    <a:pt x="2282" y="191"/>
                  </a:lnTo>
                  <a:lnTo>
                    <a:pt x="2282" y="191"/>
                  </a:lnTo>
                  <a:lnTo>
                    <a:pt x="2314" y="191"/>
                  </a:lnTo>
                  <a:lnTo>
                    <a:pt x="2314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45" y="191"/>
                  </a:lnTo>
                  <a:lnTo>
                    <a:pt x="2377" y="191"/>
                  </a:lnTo>
                  <a:cubicBezTo>
                    <a:pt x="2472" y="191"/>
                    <a:pt x="2504" y="64"/>
                    <a:pt x="2409" y="33"/>
                  </a:cubicBezTo>
                  <a:cubicBezTo>
                    <a:pt x="2409" y="33"/>
                    <a:pt x="2377" y="33"/>
                    <a:pt x="2377" y="33"/>
                  </a:cubicBezTo>
                  <a:lnTo>
                    <a:pt x="2377" y="33"/>
                  </a:lnTo>
                  <a:lnTo>
                    <a:pt x="2345" y="33"/>
                  </a:lnTo>
                  <a:lnTo>
                    <a:pt x="2345" y="33"/>
                  </a:lnTo>
                  <a:lnTo>
                    <a:pt x="2345" y="33"/>
                  </a:lnTo>
                  <a:lnTo>
                    <a:pt x="2314" y="33"/>
                  </a:lnTo>
                  <a:lnTo>
                    <a:pt x="2314" y="33"/>
                  </a:lnTo>
                  <a:lnTo>
                    <a:pt x="2282" y="1"/>
                  </a:lnTo>
                  <a:lnTo>
                    <a:pt x="2282" y="1"/>
                  </a:lnTo>
                  <a:lnTo>
                    <a:pt x="2250" y="1"/>
                  </a:lnTo>
                  <a:lnTo>
                    <a:pt x="2250" y="1"/>
                  </a:lnTo>
                  <a:lnTo>
                    <a:pt x="2219" y="1"/>
                  </a:lnTo>
                  <a:lnTo>
                    <a:pt x="2219" y="1"/>
                  </a:lnTo>
                  <a:lnTo>
                    <a:pt x="2219" y="1"/>
                  </a:lnTo>
                  <a:lnTo>
                    <a:pt x="2187" y="1"/>
                  </a:lnTo>
                  <a:lnTo>
                    <a:pt x="2187" y="1"/>
                  </a:lnTo>
                  <a:lnTo>
                    <a:pt x="2155" y="1"/>
                  </a:lnTo>
                  <a:lnTo>
                    <a:pt x="2155" y="1"/>
                  </a:lnTo>
                  <a:lnTo>
                    <a:pt x="2124" y="1"/>
                  </a:lnTo>
                  <a:lnTo>
                    <a:pt x="2124" y="1"/>
                  </a:lnTo>
                  <a:lnTo>
                    <a:pt x="2124" y="1"/>
                  </a:lnTo>
                  <a:lnTo>
                    <a:pt x="2092" y="33"/>
                  </a:lnTo>
                  <a:lnTo>
                    <a:pt x="2092" y="33"/>
                  </a:lnTo>
                  <a:lnTo>
                    <a:pt x="2060" y="33"/>
                  </a:lnTo>
                  <a:lnTo>
                    <a:pt x="2060" y="33"/>
                  </a:lnTo>
                  <a:lnTo>
                    <a:pt x="2029" y="33"/>
                  </a:lnTo>
                  <a:lnTo>
                    <a:pt x="2029" y="33"/>
                  </a:lnTo>
                  <a:lnTo>
                    <a:pt x="1997" y="33"/>
                  </a:lnTo>
                  <a:lnTo>
                    <a:pt x="1997" y="33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581825" y="3946350"/>
              <a:ext cx="27775" cy="20625"/>
            </a:xfrm>
            <a:custGeom>
              <a:avLst/>
              <a:gdLst/>
              <a:ahLst/>
              <a:cxnLst/>
              <a:rect l="l" t="t" r="r" b="b"/>
              <a:pathLst>
                <a:path w="1111" h="825" extrusionOk="0">
                  <a:moveTo>
                    <a:pt x="1110" y="64"/>
                  </a:moveTo>
                  <a:lnTo>
                    <a:pt x="1110" y="824"/>
                  </a:lnTo>
                  <a:lnTo>
                    <a:pt x="1" y="824"/>
                  </a:lnTo>
                  <a:lnTo>
                    <a:pt x="1" y="64"/>
                  </a:lnTo>
                  <a:cubicBezTo>
                    <a:pt x="96" y="32"/>
                    <a:pt x="159" y="32"/>
                    <a:pt x="254" y="32"/>
                  </a:cubicBezTo>
                  <a:cubicBezTo>
                    <a:pt x="540" y="1"/>
                    <a:pt x="825" y="32"/>
                    <a:pt x="1110" y="64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3518450" y="3974875"/>
              <a:ext cx="30150" cy="33300"/>
            </a:xfrm>
            <a:custGeom>
              <a:avLst/>
              <a:gdLst/>
              <a:ahLst/>
              <a:cxnLst/>
              <a:rect l="l" t="t" r="r" b="b"/>
              <a:pathLst>
                <a:path w="1206" h="1332" extrusionOk="0">
                  <a:moveTo>
                    <a:pt x="571" y="0"/>
                  </a:moveTo>
                  <a:lnTo>
                    <a:pt x="1205" y="381"/>
                  </a:lnTo>
                  <a:lnTo>
                    <a:pt x="666" y="1331"/>
                  </a:lnTo>
                  <a:lnTo>
                    <a:pt x="1" y="951"/>
                  </a:lnTo>
                  <a:cubicBezTo>
                    <a:pt x="159" y="602"/>
                    <a:pt x="350" y="286"/>
                    <a:pt x="571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641250" y="3977250"/>
              <a:ext cx="30125" cy="32500"/>
            </a:xfrm>
            <a:custGeom>
              <a:avLst/>
              <a:gdLst/>
              <a:ahLst/>
              <a:cxnLst/>
              <a:rect l="l" t="t" r="r" b="b"/>
              <a:pathLst>
                <a:path w="1205" h="1300" extrusionOk="0">
                  <a:moveTo>
                    <a:pt x="666" y="0"/>
                  </a:moveTo>
                  <a:lnTo>
                    <a:pt x="1" y="349"/>
                  </a:lnTo>
                  <a:lnTo>
                    <a:pt x="508" y="1300"/>
                  </a:lnTo>
                  <a:lnTo>
                    <a:pt x="1205" y="951"/>
                  </a:lnTo>
                  <a:cubicBezTo>
                    <a:pt x="1078" y="602"/>
                    <a:pt x="888" y="254"/>
                    <a:pt x="666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3581050" y="4090525"/>
              <a:ext cx="27750" cy="19050"/>
            </a:xfrm>
            <a:custGeom>
              <a:avLst/>
              <a:gdLst/>
              <a:ahLst/>
              <a:cxnLst/>
              <a:rect l="l" t="t" r="r" b="b"/>
              <a:pathLst>
                <a:path w="1110" h="762" extrusionOk="0">
                  <a:moveTo>
                    <a:pt x="0" y="730"/>
                  </a:moveTo>
                  <a:lnTo>
                    <a:pt x="0" y="1"/>
                  </a:lnTo>
                  <a:lnTo>
                    <a:pt x="1109" y="1"/>
                  </a:lnTo>
                  <a:lnTo>
                    <a:pt x="1109" y="730"/>
                  </a:lnTo>
                  <a:cubicBezTo>
                    <a:pt x="919" y="761"/>
                    <a:pt x="729" y="761"/>
                    <a:pt x="539" y="761"/>
                  </a:cubicBezTo>
                  <a:cubicBezTo>
                    <a:pt x="349" y="761"/>
                    <a:pt x="190" y="761"/>
                    <a:pt x="0" y="73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3640450" y="4047750"/>
              <a:ext cx="30125" cy="33300"/>
            </a:xfrm>
            <a:custGeom>
              <a:avLst/>
              <a:gdLst/>
              <a:ahLst/>
              <a:cxnLst/>
              <a:rect l="l" t="t" r="r" b="b"/>
              <a:pathLst>
                <a:path w="1205" h="1332" extrusionOk="0">
                  <a:moveTo>
                    <a:pt x="666" y="1331"/>
                  </a:moveTo>
                  <a:lnTo>
                    <a:pt x="1" y="951"/>
                  </a:lnTo>
                  <a:lnTo>
                    <a:pt x="540" y="1"/>
                  </a:lnTo>
                  <a:lnTo>
                    <a:pt x="1205" y="381"/>
                  </a:lnTo>
                  <a:cubicBezTo>
                    <a:pt x="1078" y="729"/>
                    <a:pt x="888" y="1046"/>
                    <a:pt x="666" y="133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517675" y="4045375"/>
              <a:ext cx="28550" cy="32500"/>
            </a:xfrm>
            <a:custGeom>
              <a:avLst/>
              <a:gdLst/>
              <a:ahLst/>
              <a:cxnLst/>
              <a:rect l="l" t="t" r="r" b="b"/>
              <a:pathLst>
                <a:path w="1142" h="1300" extrusionOk="0">
                  <a:moveTo>
                    <a:pt x="507" y="1300"/>
                  </a:moveTo>
                  <a:lnTo>
                    <a:pt x="1141" y="983"/>
                  </a:lnTo>
                  <a:lnTo>
                    <a:pt x="634" y="1"/>
                  </a:lnTo>
                  <a:lnTo>
                    <a:pt x="0" y="317"/>
                  </a:lnTo>
                  <a:cubicBezTo>
                    <a:pt x="95" y="698"/>
                    <a:pt x="285" y="1015"/>
                    <a:pt x="507" y="130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592125" y="3995475"/>
              <a:ext cx="34900" cy="34875"/>
            </a:xfrm>
            <a:custGeom>
              <a:avLst/>
              <a:gdLst/>
              <a:ahLst/>
              <a:cxnLst/>
              <a:rect l="l" t="t" r="r" b="b"/>
              <a:pathLst>
                <a:path w="1396" h="1395" extrusionOk="0">
                  <a:moveTo>
                    <a:pt x="730" y="951"/>
                  </a:moveTo>
                  <a:cubicBezTo>
                    <a:pt x="856" y="1363"/>
                    <a:pt x="1395" y="1109"/>
                    <a:pt x="1173" y="634"/>
                  </a:cubicBezTo>
                  <a:cubicBezTo>
                    <a:pt x="1078" y="412"/>
                    <a:pt x="761" y="159"/>
                    <a:pt x="730" y="0"/>
                  </a:cubicBezTo>
                  <a:cubicBezTo>
                    <a:pt x="635" y="222"/>
                    <a:pt x="413" y="317"/>
                    <a:pt x="254" y="571"/>
                  </a:cubicBezTo>
                  <a:cubicBezTo>
                    <a:pt x="1" y="1014"/>
                    <a:pt x="571" y="1394"/>
                    <a:pt x="698" y="951"/>
                  </a:cubicBezTo>
                  <a:cubicBezTo>
                    <a:pt x="666" y="1109"/>
                    <a:pt x="603" y="1204"/>
                    <a:pt x="540" y="1268"/>
                  </a:cubicBezTo>
                  <a:lnTo>
                    <a:pt x="888" y="1268"/>
                  </a:lnTo>
                  <a:cubicBezTo>
                    <a:pt x="793" y="1173"/>
                    <a:pt x="730" y="1078"/>
                    <a:pt x="730" y="951"/>
                  </a:cubicBez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562825" y="4027950"/>
              <a:ext cx="34100" cy="33300"/>
            </a:xfrm>
            <a:custGeom>
              <a:avLst/>
              <a:gdLst/>
              <a:ahLst/>
              <a:cxnLst/>
              <a:rect l="l" t="t" r="r" b="b"/>
              <a:pathLst>
                <a:path w="1364" h="1332" extrusionOk="0">
                  <a:moveTo>
                    <a:pt x="698" y="444"/>
                  </a:moveTo>
                  <a:cubicBezTo>
                    <a:pt x="793" y="0"/>
                    <a:pt x="1363" y="286"/>
                    <a:pt x="1141" y="729"/>
                  </a:cubicBezTo>
                  <a:cubicBezTo>
                    <a:pt x="1046" y="951"/>
                    <a:pt x="761" y="1173"/>
                    <a:pt x="729" y="1331"/>
                  </a:cubicBezTo>
                  <a:cubicBezTo>
                    <a:pt x="634" y="1109"/>
                    <a:pt x="412" y="1014"/>
                    <a:pt x="254" y="761"/>
                  </a:cubicBezTo>
                  <a:cubicBezTo>
                    <a:pt x="0" y="317"/>
                    <a:pt x="539" y="0"/>
                    <a:pt x="698" y="444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3573925" y="4013700"/>
              <a:ext cx="12700" cy="13475"/>
            </a:xfrm>
            <a:custGeom>
              <a:avLst/>
              <a:gdLst/>
              <a:ahLst/>
              <a:cxnLst/>
              <a:rect l="l" t="t" r="r" b="b"/>
              <a:pathLst>
                <a:path w="508" h="539" extrusionOk="0">
                  <a:moveTo>
                    <a:pt x="254" y="127"/>
                  </a:moveTo>
                  <a:lnTo>
                    <a:pt x="254" y="0"/>
                  </a:lnTo>
                  <a:lnTo>
                    <a:pt x="254" y="127"/>
                  </a:lnTo>
                  <a:cubicBezTo>
                    <a:pt x="222" y="285"/>
                    <a:pt x="127" y="444"/>
                    <a:pt x="0" y="539"/>
                  </a:cubicBezTo>
                  <a:lnTo>
                    <a:pt x="507" y="539"/>
                  </a:lnTo>
                  <a:cubicBezTo>
                    <a:pt x="349" y="412"/>
                    <a:pt x="285" y="285"/>
                    <a:pt x="254" y="127"/>
                  </a:cubicBezTo>
                  <a:close/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3566775" y="3997850"/>
              <a:ext cx="26975" cy="24575"/>
            </a:xfrm>
            <a:custGeom>
              <a:avLst/>
              <a:gdLst/>
              <a:ahLst/>
              <a:cxnLst/>
              <a:rect l="l" t="t" r="r" b="b"/>
              <a:pathLst>
                <a:path w="1079" h="983" extrusionOk="0">
                  <a:moveTo>
                    <a:pt x="540" y="0"/>
                  </a:moveTo>
                  <a:cubicBezTo>
                    <a:pt x="698" y="0"/>
                    <a:pt x="793" y="127"/>
                    <a:pt x="793" y="254"/>
                  </a:cubicBezTo>
                  <a:cubicBezTo>
                    <a:pt x="793" y="349"/>
                    <a:pt x="761" y="412"/>
                    <a:pt x="698" y="476"/>
                  </a:cubicBezTo>
                  <a:cubicBezTo>
                    <a:pt x="730" y="444"/>
                    <a:pt x="793" y="444"/>
                    <a:pt x="825" y="444"/>
                  </a:cubicBezTo>
                  <a:cubicBezTo>
                    <a:pt x="952" y="444"/>
                    <a:pt x="1078" y="571"/>
                    <a:pt x="1078" y="697"/>
                  </a:cubicBezTo>
                  <a:cubicBezTo>
                    <a:pt x="1078" y="856"/>
                    <a:pt x="952" y="983"/>
                    <a:pt x="825" y="983"/>
                  </a:cubicBezTo>
                  <a:cubicBezTo>
                    <a:pt x="666" y="983"/>
                    <a:pt x="540" y="856"/>
                    <a:pt x="540" y="697"/>
                  </a:cubicBezTo>
                  <a:lnTo>
                    <a:pt x="540" y="697"/>
                  </a:lnTo>
                  <a:cubicBezTo>
                    <a:pt x="540" y="856"/>
                    <a:pt x="413" y="983"/>
                    <a:pt x="254" y="983"/>
                  </a:cubicBezTo>
                  <a:cubicBezTo>
                    <a:pt x="96" y="983"/>
                    <a:pt x="1" y="856"/>
                    <a:pt x="1" y="697"/>
                  </a:cubicBezTo>
                  <a:cubicBezTo>
                    <a:pt x="1" y="571"/>
                    <a:pt x="96" y="444"/>
                    <a:pt x="254" y="444"/>
                  </a:cubicBezTo>
                  <a:cubicBezTo>
                    <a:pt x="286" y="444"/>
                    <a:pt x="318" y="444"/>
                    <a:pt x="349" y="476"/>
                  </a:cubicBezTo>
                  <a:cubicBezTo>
                    <a:pt x="318" y="412"/>
                    <a:pt x="254" y="349"/>
                    <a:pt x="254" y="254"/>
                  </a:cubicBezTo>
                  <a:cubicBezTo>
                    <a:pt x="254" y="127"/>
                    <a:pt x="381" y="0"/>
                    <a:pt x="540" y="0"/>
                  </a:cubicBezTo>
                </a:path>
              </a:pathLst>
            </a:custGeom>
            <a:solidFill>
              <a:srgbClr val="2D4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3598475" y="4030325"/>
              <a:ext cx="23000" cy="30925"/>
            </a:xfrm>
            <a:custGeom>
              <a:avLst/>
              <a:gdLst/>
              <a:ahLst/>
              <a:cxnLst/>
              <a:rect l="l" t="t" r="r" b="b"/>
              <a:pathLst>
                <a:path w="920" h="1237" extrusionOk="0">
                  <a:moveTo>
                    <a:pt x="0" y="603"/>
                  </a:moveTo>
                  <a:lnTo>
                    <a:pt x="476" y="0"/>
                  </a:lnTo>
                  <a:lnTo>
                    <a:pt x="919" y="603"/>
                  </a:lnTo>
                  <a:lnTo>
                    <a:pt x="444" y="1236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594500" y="3989125"/>
              <a:ext cx="41225" cy="77675"/>
            </a:xfrm>
            <a:custGeom>
              <a:avLst/>
              <a:gdLst/>
              <a:ahLst/>
              <a:cxnLst/>
              <a:rect l="l" t="t" r="r" b="b"/>
              <a:pathLst>
                <a:path w="1649" h="3107" extrusionOk="0">
                  <a:moveTo>
                    <a:pt x="1" y="1"/>
                  </a:moveTo>
                  <a:cubicBezTo>
                    <a:pt x="825" y="1"/>
                    <a:pt x="1490" y="634"/>
                    <a:pt x="1554" y="1427"/>
                  </a:cubicBezTo>
                  <a:cubicBezTo>
                    <a:pt x="1649" y="2282"/>
                    <a:pt x="1015" y="3043"/>
                    <a:pt x="159" y="3106"/>
                  </a:cubicBezTo>
                  <a:cubicBezTo>
                    <a:pt x="96" y="3106"/>
                    <a:pt x="64" y="3106"/>
                    <a:pt x="1" y="31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594500" y="3973275"/>
              <a:ext cx="54700" cy="109350"/>
            </a:xfrm>
            <a:custGeom>
              <a:avLst/>
              <a:gdLst/>
              <a:ahLst/>
              <a:cxnLst/>
              <a:rect l="l" t="t" r="r" b="b"/>
              <a:pathLst>
                <a:path w="2188" h="4374" extrusionOk="0">
                  <a:moveTo>
                    <a:pt x="983" y="445"/>
                  </a:moveTo>
                  <a:cubicBezTo>
                    <a:pt x="1078" y="476"/>
                    <a:pt x="1142" y="381"/>
                    <a:pt x="1110" y="318"/>
                  </a:cubicBezTo>
                  <a:cubicBezTo>
                    <a:pt x="1078" y="286"/>
                    <a:pt x="1078" y="286"/>
                    <a:pt x="1078" y="286"/>
                  </a:cubicBezTo>
                  <a:lnTo>
                    <a:pt x="1078" y="286"/>
                  </a:lnTo>
                  <a:lnTo>
                    <a:pt x="1047" y="286"/>
                  </a:lnTo>
                  <a:lnTo>
                    <a:pt x="1047" y="286"/>
                  </a:lnTo>
                  <a:lnTo>
                    <a:pt x="1015" y="254"/>
                  </a:lnTo>
                  <a:lnTo>
                    <a:pt x="1015" y="254"/>
                  </a:lnTo>
                  <a:lnTo>
                    <a:pt x="1015" y="254"/>
                  </a:lnTo>
                  <a:lnTo>
                    <a:pt x="983" y="254"/>
                  </a:lnTo>
                  <a:lnTo>
                    <a:pt x="983" y="254"/>
                  </a:lnTo>
                  <a:lnTo>
                    <a:pt x="983" y="223"/>
                  </a:lnTo>
                  <a:lnTo>
                    <a:pt x="952" y="223"/>
                  </a:lnTo>
                  <a:lnTo>
                    <a:pt x="952" y="223"/>
                  </a:lnTo>
                  <a:lnTo>
                    <a:pt x="920" y="223"/>
                  </a:lnTo>
                  <a:lnTo>
                    <a:pt x="920" y="223"/>
                  </a:lnTo>
                  <a:lnTo>
                    <a:pt x="920" y="223"/>
                  </a:lnTo>
                  <a:lnTo>
                    <a:pt x="888" y="191"/>
                  </a:lnTo>
                  <a:lnTo>
                    <a:pt x="888" y="191"/>
                  </a:lnTo>
                  <a:lnTo>
                    <a:pt x="888" y="191"/>
                  </a:lnTo>
                  <a:lnTo>
                    <a:pt x="857" y="191"/>
                  </a:lnTo>
                  <a:lnTo>
                    <a:pt x="857" y="191"/>
                  </a:lnTo>
                  <a:lnTo>
                    <a:pt x="825" y="191"/>
                  </a:lnTo>
                  <a:lnTo>
                    <a:pt x="825" y="159"/>
                  </a:lnTo>
                  <a:lnTo>
                    <a:pt x="825" y="159"/>
                  </a:lnTo>
                  <a:lnTo>
                    <a:pt x="793" y="159"/>
                  </a:lnTo>
                  <a:lnTo>
                    <a:pt x="793" y="159"/>
                  </a:lnTo>
                  <a:lnTo>
                    <a:pt x="761" y="159"/>
                  </a:lnTo>
                  <a:lnTo>
                    <a:pt x="761" y="159"/>
                  </a:lnTo>
                  <a:lnTo>
                    <a:pt x="761" y="128"/>
                  </a:lnTo>
                  <a:lnTo>
                    <a:pt x="730" y="128"/>
                  </a:lnTo>
                  <a:lnTo>
                    <a:pt x="730" y="128"/>
                  </a:lnTo>
                  <a:cubicBezTo>
                    <a:pt x="635" y="96"/>
                    <a:pt x="571" y="223"/>
                    <a:pt x="635" y="286"/>
                  </a:cubicBezTo>
                  <a:cubicBezTo>
                    <a:pt x="666" y="286"/>
                    <a:pt x="666" y="286"/>
                    <a:pt x="666" y="318"/>
                  </a:cubicBezTo>
                  <a:lnTo>
                    <a:pt x="666" y="318"/>
                  </a:lnTo>
                  <a:lnTo>
                    <a:pt x="698" y="318"/>
                  </a:lnTo>
                  <a:lnTo>
                    <a:pt x="698" y="318"/>
                  </a:lnTo>
                  <a:lnTo>
                    <a:pt x="698" y="318"/>
                  </a:lnTo>
                  <a:lnTo>
                    <a:pt x="730" y="318"/>
                  </a:lnTo>
                  <a:lnTo>
                    <a:pt x="730" y="318"/>
                  </a:lnTo>
                  <a:lnTo>
                    <a:pt x="761" y="318"/>
                  </a:lnTo>
                  <a:lnTo>
                    <a:pt x="761" y="350"/>
                  </a:lnTo>
                  <a:lnTo>
                    <a:pt x="761" y="350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793" y="350"/>
                  </a:lnTo>
                  <a:lnTo>
                    <a:pt x="825" y="350"/>
                  </a:lnTo>
                  <a:lnTo>
                    <a:pt x="825" y="350"/>
                  </a:lnTo>
                  <a:lnTo>
                    <a:pt x="825" y="381"/>
                  </a:lnTo>
                  <a:lnTo>
                    <a:pt x="857" y="381"/>
                  </a:lnTo>
                  <a:lnTo>
                    <a:pt x="857" y="381"/>
                  </a:lnTo>
                  <a:lnTo>
                    <a:pt x="857" y="381"/>
                  </a:lnTo>
                  <a:lnTo>
                    <a:pt x="888" y="381"/>
                  </a:lnTo>
                  <a:lnTo>
                    <a:pt x="888" y="381"/>
                  </a:lnTo>
                  <a:lnTo>
                    <a:pt x="888" y="413"/>
                  </a:lnTo>
                  <a:lnTo>
                    <a:pt x="920" y="413"/>
                  </a:lnTo>
                  <a:lnTo>
                    <a:pt x="920" y="413"/>
                  </a:lnTo>
                  <a:lnTo>
                    <a:pt x="920" y="413"/>
                  </a:lnTo>
                  <a:lnTo>
                    <a:pt x="952" y="413"/>
                  </a:lnTo>
                  <a:lnTo>
                    <a:pt x="952" y="413"/>
                  </a:lnTo>
                  <a:lnTo>
                    <a:pt x="952" y="445"/>
                  </a:lnTo>
                  <a:lnTo>
                    <a:pt x="983" y="445"/>
                  </a:lnTo>
                  <a:close/>
                  <a:moveTo>
                    <a:pt x="1617" y="983"/>
                  </a:moveTo>
                  <a:cubicBezTo>
                    <a:pt x="1680" y="1078"/>
                    <a:pt x="1807" y="1015"/>
                    <a:pt x="1775" y="920"/>
                  </a:cubicBezTo>
                  <a:cubicBezTo>
                    <a:pt x="1775" y="920"/>
                    <a:pt x="1775" y="888"/>
                    <a:pt x="1744" y="888"/>
                  </a:cubicBezTo>
                  <a:lnTo>
                    <a:pt x="1744" y="888"/>
                  </a:lnTo>
                  <a:lnTo>
                    <a:pt x="1744" y="857"/>
                  </a:lnTo>
                  <a:lnTo>
                    <a:pt x="1744" y="857"/>
                  </a:lnTo>
                  <a:lnTo>
                    <a:pt x="1744" y="857"/>
                  </a:lnTo>
                  <a:lnTo>
                    <a:pt x="1712" y="825"/>
                  </a:lnTo>
                  <a:lnTo>
                    <a:pt x="1712" y="825"/>
                  </a:lnTo>
                  <a:lnTo>
                    <a:pt x="1712" y="825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80" y="793"/>
                  </a:lnTo>
                  <a:lnTo>
                    <a:pt x="1649" y="761"/>
                  </a:lnTo>
                  <a:lnTo>
                    <a:pt x="1649" y="761"/>
                  </a:lnTo>
                  <a:lnTo>
                    <a:pt x="1649" y="761"/>
                  </a:lnTo>
                  <a:lnTo>
                    <a:pt x="1649" y="730"/>
                  </a:lnTo>
                  <a:lnTo>
                    <a:pt x="1617" y="730"/>
                  </a:lnTo>
                  <a:lnTo>
                    <a:pt x="1617" y="730"/>
                  </a:lnTo>
                  <a:lnTo>
                    <a:pt x="1617" y="698"/>
                  </a:lnTo>
                  <a:lnTo>
                    <a:pt x="1585" y="698"/>
                  </a:lnTo>
                  <a:lnTo>
                    <a:pt x="1585" y="698"/>
                  </a:lnTo>
                  <a:lnTo>
                    <a:pt x="1585" y="666"/>
                  </a:lnTo>
                  <a:lnTo>
                    <a:pt x="1585" y="666"/>
                  </a:lnTo>
                  <a:lnTo>
                    <a:pt x="1554" y="666"/>
                  </a:lnTo>
                  <a:lnTo>
                    <a:pt x="1554" y="666"/>
                  </a:lnTo>
                  <a:lnTo>
                    <a:pt x="1554" y="635"/>
                  </a:lnTo>
                  <a:lnTo>
                    <a:pt x="1522" y="635"/>
                  </a:lnTo>
                  <a:lnTo>
                    <a:pt x="1522" y="635"/>
                  </a:lnTo>
                  <a:lnTo>
                    <a:pt x="1522" y="603"/>
                  </a:lnTo>
                  <a:lnTo>
                    <a:pt x="1522" y="603"/>
                  </a:lnTo>
                  <a:cubicBezTo>
                    <a:pt x="1490" y="571"/>
                    <a:pt x="1427" y="571"/>
                    <a:pt x="1395" y="603"/>
                  </a:cubicBezTo>
                  <a:cubicBezTo>
                    <a:pt x="1364" y="635"/>
                    <a:pt x="1364" y="698"/>
                    <a:pt x="1395" y="730"/>
                  </a:cubicBezTo>
                  <a:lnTo>
                    <a:pt x="1395" y="730"/>
                  </a:lnTo>
                  <a:lnTo>
                    <a:pt x="1395" y="761"/>
                  </a:lnTo>
                  <a:lnTo>
                    <a:pt x="1427" y="761"/>
                  </a:lnTo>
                  <a:lnTo>
                    <a:pt x="1427" y="761"/>
                  </a:lnTo>
                  <a:lnTo>
                    <a:pt x="1427" y="793"/>
                  </a:lnTo>
                  <a:lnTo>
                    <a:pt x="1427" y="793"/>
                  </a:lnTo>
                  <a:lnTo>
                    <a:pt x="1459" y="793"/>
                  </a:lnTo>
                  <a:lnTo>
                    <a:pt x="1459" y="793"/>
                  </a:lnTo>
                  <a:lnTo>
                    <a:pt x="1459" y="825"/>
                  </a:lnTo>
                  <a:lnTo>
                    <a:pt x="1459" y="825"/>
                  </a:lnTo>
                  <a:lnTo>
                    <a:pt x="1490" y="825"/>
                  </a:lnTo>
                  <a:lnTo>
                    <a:pt x="1490" y="825"/>
                  </a:lnTo>
                  <a:lnTo>
                    <a:pt x="1490" y="857"/>
                  </a:lnTo>
                  <a:lnTo>
                    <a:pt x="1490" y="857"/>
                  </a:lnTo>
                  <a:lnTo>
                    <a:pt x="1522" y="857"/>
                  </a:lnTo>
                  <a:lnTo>
                    <a:pt x="1522" y="888"/>
                  </a:lnTo>
                  <a:lnTo>
                    <a:pt x="1522" y="888"/>
                  </a:lnTo>
                  <a:lnTo>
                    <a:pt x="1522" y="888"/>
                  </a:lnTo>
                  <a:lnTo>
                    <a:pt x="1554" y="888"/>
                  </a:lnTo>
                  <a:lnTo>
                    <a:pt x="1554" y="920"/>
                  </a:lnTo>
                  <a:lnTo>
                    <a:pt x="1554" y="920"/>
                  </a:lnTo>
                  <a:lnTo>
                    <a:pt x="1554" y="920"/>
                  </a:lnTo>
                  <a:lnTo>
                    <a:pt x="1585" y="952"/>
                  </a:lnTo>
                  <a:lnTo>
                    <a:pt x="1585" y="952"/>
                  </a:lnTo>
                  <a:lnTo>
                    <a:pt x="1585" y="952"/>
                  </a:lnTo>
                  <a:lnTo>
                    <a:pt x="1585" y="983"/>
                  </a:lnTo>
                  <a:lnTo>
                    <a:pt x="1617" y="983"/>
                  </a:lnTo>
                  <a:lnTo>
                    <a:pt x="1617" y="983"/>
                  </a:lnTo>
                  <a:close/>
                  <a:moveTo>
                    <a:pt x="1966" y="1744"/>
                  </a:moveTo>
                  <a:cubicBezTo>
                    <a:pt x="1997" y="1871"/>
                    <a:pt x="2124" y="1839"/>
                    <a:pt x="2156" y="1744"/>
                  </a:cubicBezTo>
                  <a:cubicBezTo>
                    <a:pt x="2156" y="1744"/>
                    <a:pt x="2156" y="1712"/>
                    <a:pt x="2156" y="1712"/>
                  </a:cubicBezTo>
                  <a:lnTo>
                    <a:pt x="2156" y="1712"/>
                  </a:lnTo>
                  <a:lnTo>
                    <a:pt x="2124" y="1712"/>
                  </a:lnTo>
                  <a:lnTo>
                    <a:pt x="2124" y="1680"/>
                  </a:lnTo>
                  <a:lnTo>
                    <a:pt x="2124" y="1680"/>
                  </a:lnTo>
                  <a:lnTo>
                    <a:pt x="2124" y="1649"/>
                  </a:lnTo>
                  <a:lnTo>
                    <a:pt x="2124" y="1649"/>
                  </a:lnTo>
                  <a:lnTo>
                    <a:pt x="2124" y="1617"/>
                  </a:lnTo>
                  <a:lnTo>
                    <a:pt x="2124" y="1617"/>
                  </a:lnTo>
                  <a:lnTo>
                    <a:pt x="2124" y="1617"/>
                  </a:lnTo>
                  <a:lnTo>
                    <a:pt x="2124" y="1585"/>
                  </a:lnTo>
                  <a:lnTo>
                    <a:pt x="2092" y="1585"/>
                  </a:lnTo>
                  <a:lnTo>
                    <a:pt x="2092" y="1554"/>
                  </a:lnTo>
                  <a:lnTo>
                    <a:pt x="2092" y="1554"/>
                  </a:lnTo>
                  <a:lnTo>
                    <a:pt x="2092" y="1554"/>
                  </a:lnTo>
                  <a:lnTo>
                    <a:pt x="2092" y="1522"/>
                  </a:lnTo>
                  <a:lnTo>
                    <a:pt x="2092" y="1522"/>
                  </a:lnTo>
                  <a:lnTo>
                    <a:pt x="2092" y="1490"/>
                  </a:lnTo>
                  <a:lnTo>
                    <a:pt x="2092" y="1490"/>
                  </a:lnTo>
                  <a:lnTo>
                    <a:pt x="2061" y="1490"/>
                  </a:lnTo>
                  <a:lnTo>
                    <a:pt x="2061" y="1459"/>
                  </a:lnTo>
                  <a:lnTo>
                    <a:pt x="2061" y="1459"/>
                  </a:lnTo>
                  <a:lnTo>
                    <a:pt x="2061" y="1427"/>
                  </a:lnTo>
                  <a:lnTo>
                    <a:pt x="2061" y="1427"/>
                  </a:lnTo>
                  <a:lnTo>
                    <a:pt x="2061" y="1427"/>
                  </a:lnTo>
                  <a:lnTo>
                    <a:pt x="2061" y="1395"/>
                  </a:lnTo>
                  <a:lnTo>
                    <a:pt x="2029" y="1395"/>
                  </a:lnTo>
                  <a:lnTo>
                    <a:pt x="2029" y="1364"/>
                  </a:lnTo>
                  <a:lnTo>
                    <a:pt x="2029" y="1364"/>
                  </a:lnTo>
                  <a:cubicBezTo>
                    <a:pt x="1997" y="1268"/>
                    <a:pt x="1871" y="1300"/>
                    <a:pt x="1871" y="1395"/>
                  </a:cubicBezTo>
                  <a:cubicBezTo>
                    <a:pt x="1871" y="1427"/>
                    <a:pt x="1871" y="1427"/>
                    <a:pt x="1871" y="1427"/>
                  </a:cubicBezTo>
                  <a:lnTo>
                    <a:pt x="1871" y="1427"/>
                  </a:lnTo>
                  <a:lnTo>
                    <a:pt x="1871" y="1459"/>
                  </a:lnTo>
                  <a:lnTo>
                    <a:pt x="1871" y="1459"/>
                  </a:lnTo>
                  <a:lnTo>
                    <a:pt x="1871" y="1490"/>
                  </a:lnTo>
                  <a:lnTo>
                    <a:pt x="1902" y="1490"/>
                  </a:lnTo>
                  <a:lnTo>
                    <a:pt x="1902" y="1490"/>
                  </a:lnTo>
                  <a:lnTo>
                    <a:pt x="1902" y="1522"/>
                  </a:lnTo>
                  <a:lnTo>
                    <a:pt x="1902" y="1522"/>
                  </a:lnTo>
                  <a:lnTo>
                    <a:pt x="1902" y="1522"/>
                  </a:lnTo>
                  <a:lnTo>
                    <a:pt x="1902" y="1554"/>
                  </a:lnTo>
                  <a:lnTo>
                    <a:pt x="1902" y="1554"/>
                  </a:lnTo>
                  <a:lnTo>
                    <a:pt x="1934" y="1585"/>
                  </a:lnTo>
                  <a:lnTo>
                    <a:pt x="1934" y="1585"/>
                  </a:lnTo>
                  <a:lnTo>
                    <a:pt x="1934" y="1585"/>
                  </a:lnTo>
                  <a:lnTo>
                    <a:pt x="1934" y="1617"/>
                  </a:lnTo>
                  <a:lnTo>
                    <a:pt x="1934" y="1617"/>
                  </a:lnTo>
                  <a:lnTo>
                    <a:pt x="1934" y="1617"/>
                  </a:lnTo>
                  <a:lnTo>
                    <a:pt x="1934" y="1649"/>
                  </a:lnTo>
                  <a:lnTo>
                    <a:pt x="1934" y="1649"/>
                  </a:lnTo>
                  <a:lnTo>
                    <a:pt x="1934" y="1680"/>
                  </a:lnTo>
                  <a:lnTo>
                    <a:pt x="1966" y="1680"/>
                  </a:lnTo>
                  <a:lnTo>
                    <a:pt x="1966" y="1680"/>
                  </a:lnTo>
                  <a:lnTo>
                    <a:pt x="1966" y="1712"/>
                  </a:lnTo>
                  <a:lnTo>
                    <a:pt x="1966" y="1712"/>
                  </a:lnTo>
                  <a:lnTo>
                    <a:pt x="1966" y="1712"/>
                  </a:lnTo>
                  <a:lnTo>
                    <a:pt x="1966" y="1744"/>
                  </a:lnTo>
                  <a:lnTo>
                    <a:pt x="1966" y="1744"/>
                  </a:lnTo>
                  <a:close/>
                  <a:moveTo>
                    <a:pt x="1966" y="2599"/>
                  </a:moveTo>
                  <a:cubicBezTo>
                    <a:pt x="1966" y="2694"/>
                    <a:pt x="2092" y="2758"/>
                    <a:pt x="2156" y="2663"/>
                  </a:cubicBezTo>
                  <a:cubicBezTo>
                    <a:pt x="2156" y="2663"/>
                    <a:pt x="2156" y="2631"/>
                    <a:pt x="2156" y="2631"/>
                  </a:cubicBezTo>
                  <a:lnTo>
                    <a:pt x="2156" y="2631"/>
                  </a:lnTo>
                  <a:lnTo>
                    <a:pt x="2156" y="2631"/>
                  </a:lnTo>
                  <a:lnTo>
                    <a:pt x="2156" y="2599"/>
                  </a:lnTo>
                  <a:lnTo>
                    <a:pt x="2156" y="2599"/>
                  </a:lnTo>
                  <a:lnTo>
                    <a:pt x="2156" y="2568"/>
                  </a:lnTo>
                  <a:lnTo>
                    <a:pt x="2156" y="2568"/>
                  </a:lnTo>
                  <a:lnTo>
                    <a:pt x="2156" y="2536"/>
                  </a:lnTo>
                  <a:lnTo>
                    <a:pt x="2187" y="2536"/>
                  </a:lnTo>
                  <a:lnTo>
                    <a:pt x="2187" y="2536"/>
                  </a:lnTo>
                  <a:lnTo>
                    <a:pt x="2187" y="2504"/>
                  </a:lnTo>
                  <a:lnTo>
                    <a:pt x="2187" y="2504"/>
                  </a:lnTo>
                  <a:lnTo>
                    <a:pt x="2187" y="2473"/>
                  </a:lnTo>
                  <a:lnTo>
                    <a:pt x="2187" y="2473"/>
                  </a:lnTo>
                  <a:lnTo>
                    <a:pt x="2187" y="2473"/>
                  </a:lnTo>
                  <a:lnTo>
                    <a:pt x="2187" y="2441"/>
                  </a:lnTo>
                  <a:lnTo>
                    <a:pt x="2187" y="2441"/>
                  </a:lnTo>
                  <a:lnTo>
                    <a:pt x="2187" y="2409"/>
                  </a:lnTo>
                  <a:lnTo>
                    <a:pt x="2187" y="2409"/>
                  </a:lnTo>
                  <a:lnTo>
                    <a:pt x="2187" y="2378"/>
                  </a:lnTo>
                  <a:lnTo>
                    <a:pt x="2187" y="2378"/>
                  </a:lnTo>
                  <a:lnTo>
                    <a:pt x="2187" y="2378"/>
                  </a:lnTo>
                  <a:lnTo>
                    <a:pt x="2187" y="2346"/>
                  </a:lnTo>
                  <a:lnTo>
                    <a:pt x="2187" y="2346"/>
                  </a:lnTo>
                  <a:lnTo>
                    <a:pt x="2187" y="2314"/>
                  </a:lnTo>
                  <a:lnTo>
                    <a:pt x="2187" y="2314"/>
                  </a:lnTo>
                  <a:lnTo>
                    <a:pt x="2187" y="2282"/>
                  </a:lnTo>
                  <a:lnTo>
                    <a:pt x="2187" y="2282"/>
                  </a:lnTo>
                  <a:lnTo>
                    <a:pt x="2187" y="2282"/>
                  </a:lnTo>
                  <a:cubicBezTo>
                    <a:pt x="2187" y="2187"/>
                    <a:pt x="2092" y="2156"/>
                    <a:pt x="2029" y="2219"/>
                  </a:cubicBezTo>
                  <a:cubicBezTo>
                    <a:pt x="2029" y="2219"/>
                    <a:pt x="2029" y="2251"/>
                    <a:pt x="2029" y="2251"/>
                  </a:cubicBezTo>
                  <a:lnTo>
                    <a:pt x="2029" y="2282"/>
                  </a:lnTo>
                  <a:lnTo>
                    <a:pt x="2029" y="2282"/>
                  </a:lnTo>
                  <a:lnTo>
                    <a:pt x="2029" y="2314"/>
                  </a:lnTo>
                  <a:lnTo>
                    <a:pt x="2029" y="2314"/>
                  </a:lnTo>
                  <a:lnTo>
                    <a:pt x="2029" y="2314"/>
                  </a:lnTo>
                  <a:lnTo>
                    <a:pt x="2029" y="2346"/>
                  </a:lnTo>
                  <a:lnTo>
                    <a:pt x="2029" y="2346"/>
                  </a:lnTo>
                  <a:lnTo>
                    <a:pt x="2029" y="2378"/>
                  </a:lnTo>
                  <a:lnTo>
                    <a:pt x="1997" y="2378"/>
                  </a:lnTo>
                  <a:lnTo>
                    <a:pt x="1997" y="2378"/>
                  </a:lnTo>
                  <a:lnTo>
                    <a:pt x="1997" y="2409"/>
                  </a:lnTo>
                  <a:lnTo>
                    <a:pt x="1997" y="2409"/>
                  </a:lnTo>
                  <a:lnTo>
                    <a:pt x="1997" y="2409"/>
                  </a:lnTo>
                  <a:lnTo>
                    <a:pt x="1997" y="2441"/>
                  </a:lnTo>
                  <a:lnTo>
                    <a:pt x="1997" y="2441"/>
                  </a:lnTo>
                  <a:lnTo>
                    <a:pt x="1997" y="2473"/>
                  </a:lnTo>
                  <a:lnTo>
                    <a:pt x="1997" y="2473"/>
                  </a:lnTo>
                  <a:lnTo>
                    <a:pt x="1997" y="2473"/>
                  </a:lnTo>
                  <a:lnTo>
                    <a:pt x="1997" y="2504"/>
                  </a:lnTo>
                  <a:lnTo>
                    <a:pt x="1997" y="2504"/>
                  </a:lnTo>
                  <a:lnTo>
                    <a:pt x="1997" y="2536"/>
                  </a:lnTo>
                  <a:lnTo>
                    <a:pt x="1997" y="2536"/>
                  </a:lnTo>
                  <a:lnTo>
                    <a:pt x="1997" y="2536"/>
                  </a:lnTo>
                  <a:lnTo>
                    <a:pt x="1997" y="2568"/>
                  </a:lnTo>
                  <a:lnTo>
                    <a:pt x="1997" y="2568"/>
                  </a:lnTo>
                  <a:lnTo>
                    <a:pt x="1997" y="2599"/>
                  </a:lnTo>
                  <a:lnTo>
                    <a:pt x="1997" y="2599"/>
                  </a:lnTo>
                  <a:close/>
                  <a:moveTo>
                    <a:pt x="1649" y="3360"/>
                  </a:moveTo>
                  <a:cubicBezTo>
                    <a:pt x="1585" y="3455"/>
                    <a:pt x="1680" y="3550"/>
                    <a:pt x="1775" y="3487"/>
                  </a:cubicBezTo>
                  <a:cubicBezTo>
                    <a:pt x="1775" y="3487"/>
                    <a:pt x="1775" y="3487"/>
                    <a:pt x="1775" y="3487"/>
                  </a:cubicBezTo>
                  <a:lnTo>
                    <a:pt x="1807" y="3455"/>
                  </a:lnTo>
                  <a:lnTo>
                    <a:pt x="1807" y="3455"/>
                  </a:lnTo>
                  <a:lnTo>
                    <a:pt x="1807" y="3455"/>
                  </a:lnTo>
                  <a:lnTo>
                    <a:pt x="1807" y="3423"/>
                  </a:lnTo>
                  <a:lnTo>
                    <a:pt x="1839" y="3423"/>
                  </a:lnTo>
                  <a:lnTo>
                    <a:pt x="1839" y="3423"/>
                  </a:lnTo>
                  <a:lnTo>
                    <a:pt x="1839" y="3392"/>
                  </a:lnTo>
                  <a:lnTo>
                    <a:pt x="1839" y="3392"/>
                  </a:lnTo>
                  <a:lnTo>
                    <a:pt x="1839" y="3392"/>
                  </a:lnTo>
                  <a:lnTo>
                    <a:pt x="1871" y="3360"/>
                  </a:lnTo>
                  <a:lnTo>
                    <a:pt x="1871" y="3360"/>
                  </a:lnTo>
                  <a:lnTo>
                    <a:pt x="1871" y="3328"/>
                  </a:lnTo>
                  <a:lnTo>
                    <a:pt x="1871" y="3328"/>
                  </a:lnTo>
                  <a:lnTo>
                    <a:pt x="1902" y="3328"/>
                  </a:lnTo>
                  <a:lnTo>
                    <a:pt x="1902" y="3296"/>
                  </a:lnTo>
                  <a:lnTo>
                    <a:pt x="1902" y="3296"/>
                  </a:lnTo>
                  <a:lnTo>
                    <a:pt x="1902" y="3296"/>
                  </a:lnTo>
                  <a:lnTo>
                    <a:pt x="1902" y="3265"/>
                  </a:lnTo>
                  <a:lnTo>
                    <a:pt x="1934" y="3265"/>
                  </a:lnTo>
                  <a:lnTo>
                    <a:pt x="1934" y="3265"/>
                  </a:lnTo>
                  <a:lnTo>
                    <a:pt x="1934" y="3233"/>
                  </a:lnTo>
                  <a:lnTo>
                    <a:pt x="1934" y="3233"/>
                  </a:lnTo>
                  <a:lnTo>
                    <a:pt x="1934" y="3233"/>
                  </a:lnTo>
                  <a:lnTo>
                    <a:pt x="1966" y="3201"/>
                  </a:lnTo>
                  <a:lnTo>
                    <a:pt x="1966" y="3201"/>
                  </a:lnTo>
                  <a:lnTo>
                    <a:pt x="1966" y="3170"/>
                  </a:lnTo>
                  <a:lnTo>
                    <a:pt x="1966" y="3170"/>
                  </a:lnTo>
                  <a:lnTo>
                    <a:pt x="1966" y="3170"/>
                  </a:lnTo>
                  <a:lnTo>
                    <a:pt x="1966" y="3170"/>
                  </a:lnTo>
                  <a:cubicBezTo>
                    <a:pt x="2029" y="3075"/>
                    <a:pt x="1934" y="2980"/>
                    <a:pt x="1839" y="3043"/>
                  </a:cubicBezTo>
                  <a:cubicBezTo>
                    <a:pt x="1839" y="3043"/>
                    <a:pt x="1839" y="3075"/>
                    <a:pt x="1807" y="3075"/>
                  </a:cubicBezTo>
                  <a:lnTo>
                    <a:pt x="1807" y="3075"/>
                  </a:lnTo>
                  <a:lnTo>
                    <a:pt x="1807" y="3106"/>
                  </a:lnTo>
                  <a:lnTo>
                    <a:pt x="1807" y="3106"/>
                  </a:lnTo>
                  <a:lnTo>
                    <a:pt x="1807" y="3106"/>
                  </a:lnTo>
                  <a:lnTo>
                    <a:pt x="1807" y="3138"/>
                  </a:lnTo>
                  <a:lnTo>
                    <a:pt x="1775" y="3138"/>
                  </a:lnTo>
                  <a:lnTo>
                    <a:pt x="1775" y="3138"/>
                  </a:lnTo>
                  <a:lnTo>
                    <a:pt x="1775" y="3170"/>
                  </a:lnTo>
                  <a:lnTo>
                    <a:pt x="1775" y="3170"/>
                  </a:lnTo>
                  <a:lnTo>
                    <a:pt x="1775" y="3170"/>
                  </a:lnTo>
                  <a:lnTo>
                    <a:pt x="1775" y="3201"/>
                  </a:lnTo>
                  <a:lnTo>
                    <a:pt x="1744" y="3201"/>
                  </a:lnTo>
                  <a:lnTo>
                    <a:pt x="1744" y="3201"/>
                  </a:lnTo>
                  <a:lnTo>
                    <a:pt x="1744" y="3233"/>
                  </a:lnTo>
                  <a:lnTo>
                    <a:pt x="1744" y="3233"/>
                  </a:lnTo>
                  <a:lnTo>
                    <a:pt x="1744" y="3233"/>
                  </a:lnTo>
                  <a:lnTo>
                    <a:pt x="1712" y="3265"/>
                  </a:lnTo>
                  <a:lnTo>
                    <a:pt x="1712" y="3265"/>
                  </a:lnTo>
                  <a:lnTo>
                    <a:pt x="1712" y="3265"/>
                  </a:lnTo>
                  <a:lnTo>
                    <a:pt x="1712" y="3296"/>
                  </a:lnTo>
                  <a:lnTo>
                    <a:pt x="1712" y="3296"/>
                  </a:lnTo>
                  <a:lnTo>
                    <a:pt x="1680" y="3296"/>
                  </a:lnTo>
                  <a:lnTo>
                    <a:pt x="1680" y="3296"/>
                  </a:lnTo>
                  <a:lnTo>
                    <a:pt x="1680" y="3328"/>
                  </a:lnTo>
                  <a:lnTo>
                    <a:pt x="1680" y="3328"/>
                  </a:lnTo>
                  <a:lnTo>
                    <a:pt x="1680" y="3328"/>
                  </a:lnTo>
                  <a:lnTo>
                    <a:pt x="1649" y="3360"/>
                  </a:lnTo>
                  <a:lnTo>
                    <a:pt x="1649" y="3360"/>
                  </a:lnTo>
                  <a:close/>
                  <a:moveTo>
                    <a:pt x="1015" y="3930"/>
                  </a:moveTo>
                  <a:cubicBezTo>
                    <a:pt x="952" y="3994"/>
                    <a:pt x="983" y="4120"/>
                    <a:pt x="1078" y="4089"/>
                  </a:cubicBezTo>
                  <a:cubicBezTo>
                    <a:pt x="1078" y="4089"/>
                    <a:pt x="1110" y="4089"/>
                    <a:pt x="1110" y="4089"/>
                  </a:cubicBezTo>
                  <a:lnTo>
                    <a:pt x="1110" y="4089"/>
                  </a:lnTo>
                  <a:lnTo>
                    <a:pt x="1142" y="4089"/>
                  </a:lnTo>
                  <a:lnTo>
                    <a:pt x="1142" y="4057"/>
                  </a:lnTo>
                  <a:lnTo>
                    <a:pt x="1173" y="4057"/>
                  </a:lnTo>
                  <a:lnTo>
                    <a:pt x="1173" y="4057"/>
                  </a:lnTo>
                  <a:lnTo>
                    <a:pt x="1173" y="4057"/>
                  </a:lnTo>
                  <a:lnTo>
                    <a:pt x="1205" y="4057"/>
                  </a:lnTo>
                  <a:lnTo>
                    <a:pt x="1205" y="4025"/>
                  </a:lnTo>
                  <a:lnTo>
                    <a:pt x="1205" y="4025"/>
                  </a:lnTo>
                  <a:lnTo>
                    <a:pt x="1237" y="4025"/>
                  </a:lnTo>
                  <a:lnTo>
                    <a:pt x="1237" y="4025"/>
                  </a:lnTo>
                  <a:lnTo>
                    <a:pt x="1237" y="3994"/>
                  </a:lnTo>
                  <a:lnTo>
                    <a:pt x="1268" y="3994"/>
                  </a:lnTo>
                  <a:lnTo>
                    <a:pt x="1268" y="3994"/>
                  </a:lnTo>
                  <a:lnTo>
                    <a:pt x="1268" y="3994"/>
                  </a:lnTo>
                  <a:lnTo>
                    <a:pt x="1300" y="3962"/>
                  </a:lnTo>
                  <a:lnTo>
                    <a:pt x="1300" y="3962"/>
                  </a:lnTo>
                  <a:lnTo>
                    <a:pt x="1300" y="3962"/>
                  </a:lnTo>
                  <a:lnTo>
                    <a:pt x="1332" y="3962"/>
                  </a:lnTo>
                  <a:lnTo>
                    <a:pt x="1332" y="3930"/>
                  </a:lnTo>
                  <a:lnTo>
                    <a:pt x="1332" y="3930"/>
                  </a:lnTo>
                  <a:lnTo>
                    <a:pt x="1364" y="3930"/>
                  </a:lnTo>
                  <a:lnTo>
                    <a:pt x="1364" y="3930"/>
                  </a:lnTo>
                  <a:lnTo>
                    <a:pt x="1364" y="3899"/>
                  </a:lnTo>
                  <a:lnTo>
                    <a:pt x="1395" y="3899"/>
                  </a:lnTo>
                  <a:lnTo>
                    <a:pt x="1395" y="3899"/>
                  </a:lnTo>
                  <a:lnTo>
                    <a:pt x="1395" y="3899"/>
                  </a:lnTo>
                  <a:lnTo>
                    <a:pt x="1427" y="3867"/>
                  </a:lnTo>
                  <a:cubicBezTo>
                    <a:pt x="1490" y="3803"/>
                    <a:pt x="1427" y="3708"/>
                    <a:pt x="1332" y="3708"/>
                  </a:cubicBezTo>
                  <a:cubicBezTo>
                    <a:pt x="1332" y="3740"/>
                    <a:pt x="1300" y="3740"/>
                    <a:pt x="1300" y="3740"/>
                  </a:cubicBezTo>
                  <a:lnTo>
                    <a:pt x="1300" y="3740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68" y="3772"/>
                  </a:lnTo>
                  <a:lnTo>
                    <a:pt x="1237" y="3803"/>
                  </a:lnTo>
                  <a:lnTo>
                    <a:pt x="1237" y="3803"/>
                  </a:lnTo>
                  <a:lnTo>
                    <a:pt x="1237" y="3803"/>
                  </a:lnTo>
                  <a:lnTo>
                    <a:pt x="1205" y="3803"/>
                  </a:lnTo>
                  <a:lnTo>
                    <a:pt x="1205" y="3803"/>
                  </a:lnTo>
                  <a:lnTo>
                    <a:pt x="1205" y="3835"/>
                  </a:lnTo>
                  <a:lnTo>
                    <a:pt x="1173" y="3835"/>
                  </a:lnTo>
                  <a:lnTo>
                    <a:pt x="1173" y="3835"/>
                  </a:lnTo>
                  <a:lnTo>
                    <a:pt x="1173" y="3835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42" y="3867"/>
                  </a:lnTo>
                  <a:lnTo>
                    <a:pt x="1110" y="3867"/>
                  </a:lnTo>
                  <a:lnTo>
                    <a:pt x="1110" y="3899"/>
                  </a:lnTo>
                  <a:lnTo>
                    <a:pt x="1110" y="3899"/>
                  </a:lnTo>
                  <a:lnTo>
                    <a:pt x="1078" y="3899"/>
                  </a:lnTo>
                  <a:lnTo>
                    <a:pt x="1078" y="3899"/>
                  </a:lnTo>
                  <a:lnTo>
                    <a:pt x="1078" y="3899"/>
                  </a:lnTo>
                  <a:lnTo>
                    <a:pt x="1047" y="3930"/>
                  </a:lnTo>
                  <a:lnTo>
                    <a:pt x="1047" y="3930"/>
                  </a:lnTo>
                  <a:lnTo>
                    <a:pt x="1047" y="3930"/>
                  </a:lnTo>
                  <a:close/>
                  <a:moveTo>
                    <a:pt x="223" y="4184"/>
                  </a:moveTo>
                  <a:cubicBezTo>
                    <a:pt x="128" y="4215"/>
                    <a:pt x="128" y="4342"/>
                    <a:pt x="223" y="4374"/>
                  </a:cubicBezTo>
                  <a:cubicBezTo>
                    <a:pt x="223" y="4374"/>
                    <a:pt x="223" y="4374"/>
                    <a:pt x="254" y="4374"/>
                  </a:cubicBezTo>
                  <a:lnTo>
                    <a:pt x="254" y="4374"/>
                  </a:lnTo>
                  <a:lnTo>
                    <a:pt x="254" y="4374"/>
                  </a:lnTo>
                  <a:lnTo>
                    <a:pt x="286" y="4374"/>
                  </a:lnTo>
                  <a:lnTo>
                    <a:pt x="286" y="4374"/>
                  </a:lnTo>
                  <a:lnTo>
                    <a:pt x="318" y="4374"/>
                  </a:lnTo>
                  <a:lnTo>
                    <a:pt x="318" y="4374"/>
                  </a:lnTo>
                  <a:lnTo>
                    <a:pt x="350" y="4374"/>
                  </a:lnTo>
                  <a:lnTo>
                    <a:pt x="350" y="4374"/>
                  </a:lnTo>
                  <a:lnTo>
                    <a:pt x="350" y="4374"/>
                  </a:lnTo>
                  <a:lnTo>
                    <a:pt x="381" y="4342"/>
                  </a:lnTo>
                  <a:lnTo>
                    <a:pt x="381" y="4342"/>
                  </a:lnTo>
                  <a:lnTo>
                    <a:pt x="413" y="4342"/>
                  </a:lnTo>
                  <a:lnTo>
                    <a:pt x="413" y="4342"/>
                  </a:lnTo>
                  <a:lnTo>
                    <a:pt x="445" y="4342"/>
                  </a:lnTo>
                  <a:lnTo>
                    <a:pt x="445" y="4342"/>
                  </a:lnTo>
                  <a:lnTo>
                    <a:pt x="445" y="4342"/>
                  </a:lnTo>
                  <a:lnTo>
                    <a:pt x="476" y="4342"/>
                  </a:lnTo>
                  <a:lnTo>
                    <a:pt x="476" y="4342"/>
                  </a:lnTo>
                  <a:lnTo>
                    <a:pt x="508" y="4342"/>
                  </a:lnTo>
                  <a:lnTo>
                    <a:pt x="508" y="4342"/>
                  </a:lnTo>
                  <a:lnTo>
                    <a:pt x="540" y="4310"/>
                  </a:lnTo>
                  <a:lnTo>
                    <a:pt x="540" y="4310"/>
                  </a:lnTo>
                  <a:lnTo>
                    <a:pt x="540" y="4310"/>
                  </a:lnTo>
                  <a:lnTo>
                    <a:pt x="571" y="4310"/>
                  </a:lnTo>
                  <a:lnTo>
                    <a:pt x="571" y="4310"/>
                  </a:lnTo>
                  <a:lnTo>
                    <a:pt x="603" y="4310"/>
                  </a:lnTo>
                  <a:lnTo>
                    <a:pt x="603" y="4310"/>
                  </a:lnTo>
                  <a:cubicBezTo>
                    <a:pt x="698" y="4279"/>
                    <a:pt x="698" y="4152"/>
                    <a:pt x="603" y="4120"/>
                  </a:cubicBezTo>
                  <a:cubicBezTo>
                    <a:pt x="571" y="4120"/>
                    <a:pt x="571" y="4120"/>
                    <a:pt x="571" y="4120"/>
                  </a:cubicBezTo>
                  <a:lnTo>
                    <a:pt x="540" y="4152"/>
                  </a:lnTo>
                  <a:lnTo>
                    <a:pt x="540" y="4152"/>
                  </a:lnTo>
                  <a:lnTo>
                    <a:pt x="508" y="4152"/>
                  </a:lnTo>
                  <a:lnTo>
                    <a:pt x="508" y="4152"/>
                  </a:lnTo>
                  <a:lnTo>
                    <a:pt x="508" y="4152"/>
                  </a:lnTo>
                  <a:lnTo>
                    <a:pt x="476" y="4152"/>
                  </a:lnTo>
                  <a:lnTo>
                    <a:pt x="476" y="4152"/>
                  </a:lnTo>
                  <a:lnTo>
                    <a:pt x="476" y="4152"/>
                  </a:lnTo>
                  <a:lnTo>
                    <a:pt x="445" y="4152"/>
                  </a:lnTo>
                  <a:lnTo>
                    <a:pt x="445" y="4152"/>
                  </a:lnTo>
                  <a:lnTo>
                    <a:pt x="413" y="4184"/>
                  </a:lnTo>
                  <a:lnTo>
                    <a:pt x="413" y="4184"/>
                  </a:lnTo>
                  <a:lnTo>
                    <a:pt x="413" y="4184"/>
                  </a:lnTo>
                  <a:lnTo>
                    <a:pt x="381" y="4184"/>
                  </a:lnTo>
                  <a:lnTo>
                    <a:pt x="381" y="4184"/>
                  </a:lnTo>
                  <a:lnTo>
                    <a:pt x="350" y="4184"/>
                  </a:lnTo>
                  <a:lnTo>
                    <a:pt x="350" y="4184"/>
                  </a:lnTo>
                  <a:lnTo>
                    <a:pt x="350" y="4184"/>
                  </a:lnTo>
                  <a:lnTo>
                    <a:pt x="318" y="4184"/>
                  </a:lnTo>
                  <a:lnTo>
                    <a:pt x="318" y="4184"/>
                  </a:lnTo>
                  <a:lnTo>
                    <a:pt x="286" y="4184"/>
                  </a:lnTo>
                  <a:lnTo>
                    <a:pt x="286" y="4184"/>
                  </a:lnTo>
                  <a:lnTo>
                    <a:pt x="286" y="4184"/>
                  </a:lnTo>
                  <a:lnTo>
                    <a:pt x="254" y="4184"/>
                  </a:lnTo>
                  <a:lnTo>
                    <a:pt x="254" y="4184"/>
                  </a:lnTo>
                  <a:lnTo>
                    <a:pt x="223" y="4184"/>
                  </a:lnTo>
                  <a:close/>
                  <a:moveTo>
                    <a:pt x="1" y="191"/>
                  </a:moveTo>
                  <a:lnTo>
                    <a:pt x="33" y="191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96" y="191"/>
                  </a:lnTo>
                  <a:lnTo>
                    <a:pt x="128" y="191"/>
                  </a:lnTo>
                  <a:lnTo>
                    <a:pt x="128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91" y="191"/>
                  </a:lnTo>
                  <a:cubicBezTo>
                    <a:pt x="286" y="191"/>
                    <a:pt x="318" y="64"/>
                    <a:pt x="223" y="33"/>
                  </a:cubicBezTo>
                  <a:cubicBezTo>
                    <a:pt x="223" y="33"/>
                    <a:pt x="191" y="33"/>
                    <a:pt x="191" y="33"/>
                  </a:cubicBezTo>
                  <a:lnTo>
                    <a:pt x="191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91"/>
                  </a:lnTo>
                  <a:lnTo>
                    <a:pt x="1" y="19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594500" y="3947150"/>
              <a:ext cx="15100" cy="19825"/>
            </a:xfrm>
            <a:custGeom>
              <a:avLst/>
              <a:gdLst/>
              <a:ahLst/>
              <a:cxnLst/>
              <a:rect l="l" t="t" r="r" b="b"/>
              <a:pathLst>
                <a:path w="604" h="793" extrusionOk="0">
                  <a:moveTo>
                    <a:pt x="603" y="32"/>
                  </a:moveTo>
                  <a:lnTo>
                    <a:pt x="603" y="792"/>
                  </a:lnTo>
                  <a:lnTo>
                    <a:pt x="1" y="792"/>
                  </a:lnTo>
                  <a:lnTo>
                    <a:pt x="1" y="0"/>
                  </a:lnTo>
                  <a:cubicBezTo>
                    <a:pt x="223" y="0"/>
                    <a:pt x="413" y="0"/>
                    <a:pt x="603" y="32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641250" y="3977250"/>
              <a:ext cx="30125" cy="32500"/>
            </a:xfrm>
            <a:custGeom>
              <a:avLst/>
              <a:gdLst/>
              <a:ahLst/>
              <a:cxnLst/>
              <a:rect l="l" t="t" r="r" b="b"/>
              <a:pathLst>
                <a:path w="1205" h="1300" extrusionOk="0">
                  <a:moveTo>
                    <a:pt x="666" y="0"/>
                  </a:moveTo>
                  <a:lnTo>
                    <a:pt x="1" y="349"/>
                  </a:lnTo>
                  <a:lnTo>
                    <a:pt x="508" y="1300"/>
                  </a:lnTo>
                  <a:lnTo>
                    <a:pt x="1205" y="951"/>
                  </a:lnTo>
                  <a:cubicBezTo>
                    <a:pt x="1078" y="602"/>
                    <a:pt x="888" y="254"/>
                    <a:pt x="666" y="0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594500" y="4090525"/>
              <a:ext cx="14300" cy="19050"/>
            </a:xfrm>
            <a:custGeom>
              <a:avLst/>
              <a:gdLst/>
              <a:ahLst/>
              <a:cxnLst/>
              <a:rect l="l" t="t" r="r" b="b"/>
              <a:pathLst>
                <a:path w="572" h="762" extrusionOk="0">
                  <a:moveTo>
                    <a:pt x="1" y="1"/>
                  </a:moveTo>
                  <a:lnTo>
                    <a:pt x="571" y="1"/>
                  </a:lnTo>
                  <a:lnTo>
                    <a:pt x="571" y="730"/>
                  </a:lnTo>
                  <a:cubicBezTo>
                    <a:pt x="381" y="761"/>
                    <a:pt x="191" y="761"/>
                    <a:pt x="1" y="7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640450" y="4047750"/>
              <a:ext cx="30125" cy="33300"/>
            </a:xfrm>
            <a:custGeom>
              <a:avLst/>
              <a:gdLst/>
              <a:ahLst/>
              <a:cxnLst/>
              <a:rect l="l" t="t" r="r" b="b"/>
              <a:pathLst>
                <a:path w="1205" h="1332" extrusionOk="0">
                  <a:moveTo>
                    <a:pt x="666" y="1331"/>
                  </a:moveTo>
                  <a:lnTo>
                    <a:pt x="1" y="951"/>
                  </a:lnTo>
                  <a:lnTo>
                    <a:pt x="540" y="1"/>
                  </a:lnTo>
                  <a:lnTo>
                    <a:pt x="1205" y="381"/>
                  </a:lnTo>
                  <a:cubicBezTo>
                    <a:pt x="1078" y="729"/>
                    <a:pt x="888" y="1046"/>
                    <a:pt x="666" y="133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592125" y="3995475"/>
              <a:ext cx="34900" cy="34875"/>
            </a:xfrm>
            <a:custGeom>
              <a:avLst/>
              <a:gdLst/>
              <a:ahLst/>
              <a:cxnLst/>
              <a:rect l="l" t="t" r="r" b="b"/>
              <a:pathLst>
                <a:path w="1396" h="1395" extrusionOk="0">
                  <a:moveTo>
                    <a:pt x="730" y="951"/>
                  </a:moveTo>
                  <a:cubicBezTo>
                    <a:pt x="856" y="1363"/>
                    <a:pt x="1395" y="1109"/>
                    <a:pt x="1173" y="634"/>
                  </a:cubicBezTo>
                  <a:cubicBezTo>
                    <a:pt x="1078" y="412"/>
                    <a:pt x="761" y="159"/>
                    <a:pt x="730" y="0"/>
                  </a:cubicBezTo>
                  <a:cubicBezTo>
                    <a:pt x="635" y="222"/>
                    <a:pt x="413" y="317"/>
                    <a:pt x="254" y="571"/>
                  </a:cubicBezTo>
                  <a:cubicBezTo>
                    <a:pt x="1" y="1014"/>
                    <a:pt x="571" y="1394"/>
                    <a:pt x="698" y="951"/>
                  </a:cubicBezTo>
                  <a:cubicBezTo>
                    <a:pt x="666" y="1109"/>
                    <a:pt x="603" y="1204"/>
                    <a:pt x="540" y="1268"/>
                  </a:cubicBezTo>
                  <a:lnTo>
                    <a:pt x="888" y="1268"/>
                  </a:lnTo>
                  <a:cubicBezTo>
                    <a:pt x="793" y="1173"/>
                    <a:pt x="730" y="1078"/>
                    <a:pt x="730" y="951"/>
                  </a:cubicBez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598475" y="4030325"/>
              <a:ext cx="23000" cy="30925"/>
            </a:xfrm>
            <a:custGeom>
              <a:avLst/>
              <a:gdLst/>
              <a:ahLst/>
              <a:cxnLst/>
              <a:rect l="l" t="t" r="r" b="b"/>
              <a:pathLst>
                <a:path w="920" h="1237" extrusionOk="0">
                  <a:moveTo>
                    <a:pt x="0" y="603"/>
                  </a:moveTo>
                  <a:lnTo>
                    <a:pt x="476" y="0"/>
                  </a:lnTo>
                  <a:lnTo>
                    <a:pt x="919" y="603"/>
                  </a:lnTo>
                  <a:lnTo>
                    <a:pt x="444" y="1236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rgbClr val="17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e Origin of the Name Blackjack - The Katy News">
            <a:extLst>
              <a:ext uri="{FF2B5EF4-FFF2-40B4-BE49-F238E27FC236}">
                <a16:creationId xmlns:a16="http://schemas.microsoft.com/office/drawing/2014/main" id="{685AAB1F-D524-C530-13CF-F008A0EA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85" y="3211621"/>
            <a:ext cx="2077079" cy="116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use of Blackjack 21 - Apps on Google Play">
            <a:extLst>
              <a:ext uri="{FF2B5EF4-FFF2-40B4-BE49-F238E27FC236}">
                <a16:creationId xmlns:a16="http://schemas.microsoft.com/office/drawing/2014/main" id="{940E90A7-8F87-414E-060D-E0FBF68B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7" y="1742456"/>
            <a:ext cx="1557809" cy="155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38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Uvod</a:t>
            </a:r>
            <a:endParaRPr dirty="0"/>
          </a:p>
        </p:txBody>
      </p:sp>
      <p:grpSp>
        <p:nvGrpSpPr>
          <p:cNvPr id="1681" name="Google Shape;1681;p38"/>
          <p:cNvGrpSpPr/>
          <p:nvPr/>
        </p:nvGrpSpPr>
        <p:grpSpPr>
          <a:xfrm>
            <a:off x="6490050" y="1596775"/>
            <a:ext cx="1940700" cy="2328579"/>
            <a:chOff x="6490050" y="1476475"/>
            <a:chExt cx="1940700" cy="2328579"/>
          </a:xfrm>
        </p:grpSpPr>
        <p:sp>
          <p:nvSpPr>
            <p:cNvPr id="1682" name="Google Shape;1682;p38"/>
            <p:cNvSpPr/>
            <p:nvPr/>
          </p:nvSpPr>
          <p:spPr>
            <a:xfrm>
              <a:off x="6490050" y="1476475"/>
              <a:ext cx="1940700" cy="7515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490050" y="2597254"/>
              <a:ext cx="1940700" cy="12078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6490050" y="2209888"/>
              <a:ext cx="1940700" cy="3927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688" name="Google Shape;1688;p38"/>
          <p:cNvSpPr txBox="1"/>
          <p:nvPr/>
        </p:nvSpPr>
        <p:spPr>
          <a:xfrm>
            <a:off x="0" y="802121"/>
            <a:ext cx="5580529" cy="312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Blackjack je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popularna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kartaška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igra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koja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igra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širom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svijeta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Cilj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igre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hr-HR" sz="1600" b="0" i="0" noProof="1">
                <a:solidFill>
                  <a:srgbClr val="374151"/>
                </a:solidFill>
                <a:effectLst/>
                <a:latin typeface="Söhne"/>
              </a:rPr>
              <a:t>sakupiti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zbroj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karta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koji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iznosi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to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čno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21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ili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što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bliže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toj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vrijednosti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ali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ne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premašiti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ako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premašimo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taj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zbroj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kladionica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pobje</a:t>
            </a:r>
            <a:r>
              <a:rPr lang="hr-HR" sz="1600" dirty="0" err="1">
                <a:solidFill>
                  <a:srgbClr val="374151"/>
                </a:solidFill>
                <a:latin typeface="Söhne"/>
              </a:rPr>
              <a:t>đuje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te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gubimo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cjeli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iznos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koji smo ulo</a:t>
            </a:r>
            <a:r>
              <a:rPr lang="hr-HR" sz="1600" dirty="0">
                <a:solidFill>
                  <a:srgbClr val="374151"/>
                </a:solidFill>
                <a:latin typeface="Söhne"/>
              </a:rPr>
              <a:t>žili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026" name="Picture 2" descr="Card counting - Wikipedia">
            <a:extLst>
              <a:ext uri="{FF2B5EF4-FFF2-40B4-BE49-F238E27FC236}">
                <a16:creationId xmlns:a16="http://schemas.microsoft.com/office/drawing/2014/main" id="{A35002E5-FAD6-6B97-DE15-FA7DED87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36" y="1596775"/>
            <a:ext cx="3003176" cy="225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 txBox="1">
            <a:spLocks noGrp="1"/>
          </p:cNvSpPr>
          <p:nvPr>
            <p:ph type="title"/>
          </p:nvPr>
        </p:nvSpPr>
        <p:spPr>
          <a:xfrm>
            <a:off x="704210" y="3775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Osnovna pravila</a:t>
            </a:r>
            <a:endParaRPr dirty="0"/>
          </a:p>
        </p:txBody>
      </p:sp>
      <p:grpSp>
        <p:nvGrpSpPr>
          <p:cNvPr id="329" name="Google Shape;329;p16"/>
          <p:cNvGrpSpPr/>
          <p:nvPr/>
        </p:nvGrpSpPr>
        <p:grpSpPr>
          <a:xfrm rot="-1800105">
            <a:off x="8088597" y="4042956"/>
            <a:ext cx="860510" cy="827060"/>
            <a:chOff x="5475025" y="4532675"/>
            <a:chExt cx="542800" cy="521700"/>
          </a:xfrm>
        </p:grpSpPr>
        <p:sp>
          <p:nvSpPr>
            <p:cNvPr id="330" name="Google Shape;330;p16"/>
            <p:cNvSpPr/>
            <p:nvPr/>
          </p:nvSpPr>
          <p:spPr>
            <a:xfrm>
              <a:off x="5481275" y="4538925"/>
              <a:ext cx="467825" cy="418625"/>
            </a:xfrm>
            <a:custGeom>
              <a:avLst/>
              <a:gdLst/>
              <a:ahLst/>
              <a:cxnLst/>
              <a:rect l="l" t="t" r="r" b="b"/>
              <a:pathLst>
                <a:path w="18713" h="16745" extrusionOk="0">
                  <a:moveTo>
                    <a:pt x="0" y="10653"/>
                  </a:moveTo>
                  <a:lnTo>
                    <a:pt x="14151" y="0"/>
                  </a:lnTo>
                  <a:lnTo>
                    <a:pt x="18712" y="6092"/>
                  </a:lnTo>
                  <a:lnTo>
                    <a:pt x="4592" y="1674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5481275" y="4538925"/>
              <a:ext cx="410800" cy="342875"/>
            </a:xfrm>
            <a:custGeom>
              <a:avLst/>
              <a:gdLst/>
              <a:ahLst/>
              <a:cxnLst/>
              <a:rect l="l" t="t" r="r" b="b"/>
              <a:pathLst>
                <a:path w="16432" h="13715" extrusionOk="0">
                  <a:moveTo>
                    <a:pt x="0" y="10653"/>
                  </a:moveTo>
                  <a:lnTo>
                    <a:pt x="14151" y="0"/>
                  </a:lnTo>
                  <a:lnTo>
                    <a:pt x="16432" y="3030"/>
                  </a:lnTo>
                  <a:lnTo>
                    <a:pt x="2312" y="13714"/>
                  </a:lnTo>
                  <a:lnTo>
                    <a:pt x="0" y="10653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5475025" y="4532675"/>
              <a:ext cx="480325" cy="431125"/>
            </a:xfrm>
            <a:custGeom>
              <a:avLst/>
              <a:gdLst/>
              <a:ahLst/>
              <a:cxnLst/>
              <a:rect l="l" t="t" r="r" b="b"/>
              <a:pathLst>
                <a:path w="19213" h="17245" extrusionOk="0">
                  <a:moveTo>
                    <a:pt x="8497" y="8872"/>
                  </a:moveTo>
                  <a:cubicBezTo>
                    <a:pt x="8622" y="9028"/>
                    <a:pt x="9059" y="9559"/>
                    <a:pt x="9684" y="9091"/>
                  </a:cubicBezTo>
                  <a:lnTo>
                    <a:pt x="9872" y="8935"/>
                  </a:lnTo>
                  <a:cubicBezTo>
                    <a:pt x="10028" y="8841"/>
                    <a:pt x="10090" y="8872"/>
                    <a:pt x="10153" y="8966"/>
                  </a:cubicBezTo>
                  <a:lnTo>
                    <a:pt x="10215" y="8997"/>
                  </a:lnTo>
                  <a:cubicBezTo>
                    <a:pt x="10278" y="9122"/>
                    <a:pt x="10247" y="9184"/>
                    <a:pt x="10122" y="9309"/>
                  </a:cubicBezTo>
                  <a:cubicBezTo>
                    <a:pt x="9809" y="9528"/>
                    <a:pt x="9466" y="9747"/>
                    <a:pt x="9309" y="9841"/>
                  </a:cubicBezTo>
                  <a:lnTo>
                    <a:pt x="9715" y="10340"/>
                  </a:lnTo>
                  <a:cubicBezTo>
                    <a:pt x="10028" y="10215"/>
                    <a:pt x="10090" y="10215"/>
                    <a:pt x="10371" y="9997"/>
                  </a:cubicBezTo>
                  <a:lnTo>
                    <a:pt x="10590" y="10278"/>
                  </a:lnTo>
                  <a:lnTo>
                    <a:pt x="10934" y="9997"/>
                  </a:lnTo>
                  <a:lnTo>
                    <a:pt x="10746" y="9716"/>
                  </a:lnTo>
                  <a:cubicBezTo>
                    <a:pt x="11059" y="9466"/>
                    <a:pt x="11277" y="9091"/>
                    <a:pt x="10840" y="8497"/>
                  </a:cubicBezTo>
                  <a:lnTo>
                    <a:pt x="10746" y="8372"/>
                  </a:lnTo>
                  <a:cubicBezTo>
                    <a:pt x="10559" y="8122"/>
                    <a:pt x="10090" y="7779"/>
                    <a:pt x="9590" y="8154"/>
                  </a:cubicBezTo>
                  <a:lnTo>
                    <a:pt x="9372" y="8310"/>
                  </a:lnTo>
                  <a:cubicBezTo>
                    <a:pt x="9216" y="8435"/>
                    <a:pt x="9153" y="8404"/>
                    <a:pt x="9059" y="8310"/>
                  </a:cubicBezTo>
                  <a:lnTo>
                    <a:pt x="9028" y="8279"/>
                  </a:lnTo>
                  <a:cubicBezTo>
                    <a:pt x="8934" y="8122"/>
                    <a:pt x="8997" y="8060"/>
                    <a:pt x="9184" y="7935"/>
                  </a:cubicBezTo>
                  <a:cubicBezTo>
                    <a:pt x="9403" y="7779"/>
                    <a:pt x="9653" y="7560"/>
                    <a:pt x="9903" y="7435"/>
                  </a:cubicBezTo>
                  <a:lnTo>
                    <a:pt x="9528" y="6935"/>
                  </a:lnTo>
                  <a:cubicBezTo>
                    <a:pt x="9278" y="6998"/>
                    <a:pt x="9122" y="7060"/>
                    <a:pt x="8872" y="7248"/>
                  </a:cubicBezTo>
                  <a:lnTo>
                    <a:pt x="8653" y="6967"/>
                  </a:lnTo>
                  <a:lnTo>
                    <a:pt x="8310" y="7248"/>
                  </a:lnTo>
                  <a:lnTo>
                    <a:pt x="8528" y="7529"/>
                  </a:lnTo>
                  <a:cubicBezTo>
                    <a:pt x="8154" y="7810"/>
                    <a:pt x="7966" y="8216"/>
                    <a:pt x="8341" y="8685"/>
                  </a:cubicBezTo>
                  <a:close/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cubicBezTo>
                    <a:pt x="8185" y="11777"/>
                    <a:pt x="10090" y="12058"/>
                    <a:pt x="11434" y="11059"/>
                  </a:cubicBezTo>
                  <a:cubicBezTo>
                    <a:pt x="12777" y="10028"/>
                    <a:pt x="13027" y="8154"/>
                    <a:pt x="12027" y="6810"/>
                  </a:cubicBez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1593" y="10465"/>
                  </a:moveTo>
                  <a:cubicBezTo>
                    <a:pt x="1812" y="10903"/>
                    <a:pt x="1781" y="11434"/>
                    <a:pt x="1500" y="11840"/>
                  </a:cubicBezTo>
                  <a:lnTo>
                    <a:pt x="4280" y="15526"/>
                  </a:lnTo>
                  <a:cubicBezTo>
                    <a:pt x="4748" y="15370"/>
                    <a:pt x="5280" y="15495"/>
                    <a:pt x="5654" y="15838"/>
                  </a:cubicBezTo>
                  <a:lnTo>
                    <a:pt x="17619" y="6810"/>
                  </a:lnTo>
                  <a:cubicBezTo>
                    <a:pt x="17400" y="6342"/>
                    <a:pt x="17431" y="5811"/>
                    <a:pt x="17713" y="5405"/>
                  </a:cubicBez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9212" y="6373"/>
                  </a:lnTo>
                  <a:lnTo>
                    <a:pt x="18025" y="7279"/>
                  </a:lnTo>
                  <a:lnTo>
                    <a:pt x="18025" y="7279"/>
                  </a:lnTo>
                  <a:lnTo>
                    <a:pt x="4811" y="17244"/>
                  </a:lnTo>
                  <a:lnTo>
                    <a:pt x="3749" y="1583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5475025" y="4532675"/>
              <a:ext cx="420175" cy="351450"/>
            </a:xfrm>
            <a:custGeom>
              <a:avLst/>
              <a:gdLst/>
              <a:ahLst/>
              <a:cxnLst/>
              <a:rect l="l" t="t" r="r" b="b"/>
              <a:pathLst>
                <a:path w="16807" h="14058" extrusionOk="0">
                  <a:moveTo>
                    <a:pt x="7779" y="6217"/>
                  </a:moveTo>
                  <a:cubicBezTo>
                    <a:pt x="6435" y="7216"/>
                    <a:pt x="6185" y="9122"/>
                    <a:pt x="7185" y="10465"/>
                  </a:cubicBezTo>
                  <a:lnTo>
                    <a:pt x="7185" y="10465"/>
                  </a:lnTo>
                  <a:lnTo>
                    <a:pt x="8841" y="9216"/>
                  </a:lnTo>
                  <a:cubicBezTo>
                    <a:pt x="8653" y="9122"/>
                    <a:pt x="8560" y="8966"/>
                    <a:pt x="8497" y="8872"/>
                  </a:cubicBezTo>
                  <a:lnTo>
                    <a:pt x="8341" y="8685"/>
                  </a:lnTo>
                  <a:cubicBezTo>
                    <a:pt x="7966" y="8216"/>
                    <a:pt x="8154" y="7810"/>
                    <a:pt x="8528" y="7529"/>
                  </a:cubicBezTo>
                  <a:lnTo>
                    <a:pt x="8310" y="7248"/>
                  </a:lnTo>
                  <a:lnTo>
                    <a:pt x="8653" y="6967"/>
                  </a:lnTo>
                  <a:lnTo>
                    <a:pt x="8872" y="7248"/>
                  </a:lnTo>
                  <a:cubicBezTo>
                    <a:pt x="9122" y="7060"/>
                    <a:pt x="9278" y="6998"/>
                    <a:pt x="9528" y="6935"/>
                  </a:cubicBezTo>
                  <a:lnTo>
                    <a:pt x="9903" y="7435"/>
                  </a:lnTo>
                  <a:cubicBezTo>
                    <a:pt x="9653" y="7560"/>
                    <a:pt x="9403" y="7779"/>
                    <a:pt x="9184" y="7935"/>
                  </a:cubicBezTo>
                  <a:cubicBezTo>
                    <a:pt x="8997" y="8060"/>
                    <a:pt x="8934" y="8122"/>
                    <a:pt x="9028" y="8279"/>
                  </a:cubicBezTo>
                  <a:lnTo>
                    <a:pt x="9059" y="8310"/>
                  </a:lnTo>
                  <a:cubicBezTo>
                    <a:pt x="9153" y="8404"/>
                    <a:pt x="9216" y="8435"/>
                    <a:pt x="9372" y="8310"/>
                  </a:cubicBezTo>
                  <a:lnTo>
                    <a:pt x="9590" y="8154"/>
                  </a:lnTo>
                  <a:cubicBezTo>
                    <a:pt x="9872" y="7935"/>
                    <a:pt x="10153" y="7966"/>
                    <a:pt x="10371" y="8060"/>
                  </a:cubicBezTo>
                  <a:lnTo>
                    <a:pt x="12027" y="6810"/>
                  </a:lnTo>
                  <a:cubicBezTo>
                    <a:pt x="11027" y="5467"/>
                    <a:pt x="9122" y="5186"/>
                    <a:pt x="7779" y="6217"/>
                  </a:cubicBezTo>
                  <a:close/>
                  <a:moveTo>
                    <a:pt x="0" y="10871"/>
                  </a:moveTo>
                  <a:lnTo>
                    <a:pt x="14433" y="0"/>
                  </a:lnTo>
                  <a:lnTo>
                    <a:pt x="16807" y="3187"/>
                  </a:lnTo>
                  <a:lnTo>
                    <a:pt x="16338" y="3562"/>
                  </a:lnTo>
                  <a:lnTo>
                    <a:pt x="14932" y="1718"/>
                  </a:lnTo>
                  <a:cubicBezTo>
                    <a:pt x="14464" y="1875"/>
                    <a:pt x="13964" y="1750"/>
                    <a:pt x="13589" y="1406"/>
                  </a:cubicBezTo>
                  <a:lnTo>
                    <a:pt x="1593" y="10465"/>
                  </a:lnTo>
                  <a:cubicBezTo>
                    <a:pt x="1812" y="10903"/>
                    <a:pt x="1781" y="11434"/>
                    <a:pt x="1500" y="11840"/>
                  </a:cubicBezTo>
                  <a:lnTo>
                    <a:pt x="2905" y="13683"/>
                  </a:lnTo>
                  <a:lnTo>
                    <a:pt x="2406" y="14058"/>
                  </a:lnTo>
                  <a:lnTo>
                    <a:pt x="0" y="10871"/>
                  </a:lnTo>
                  <a:lnTo>
                    <a:pt x="0" y="10871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531250" y="4678700"/>
              <a:ext cx="480325" cy="321800"/>
            </a:xfrm>
            <a:custGeom>
              <a:avLst/>
              <a:gdLst/>
              <a:ahLst/>
              <a:cxnLst/>
              <a:rect l="l" t="t" r="r" b="b"/>
              <a:pathLst>
                <a:path w="19213" h="12872" extrusionOk="0">
                  <a:moveTo>
                    <a:pt x="0" y="5655"/>
                  </a:moveTo>
                  <a:lnTo>
                    <a:pt x="16776" y="1"/>
                  </a:lnTo>
                  <a:lnTo>
                    <a:pt x="19212" y="7217"/>
                  </a:lnTo>
                  <a:lnTo>
                    <a:pt x="2468" y="12871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5531250" y="4678700"/>
              <a:ext cx="449850" cy="231975"/>
            </a:xfrm>
            <a:custGeom>
              <a:avLst/>
              <a:gdLst/>
              <a:ahLst/>
              <a:cxnLst/>
              <a:rect l="l" t="t" r="r" b="b"/>
              <a:pathLst>
                <a:path w="17994" h="9279" extrusionOk="0">
                  <a:moveTo>
                    <a:pt x="0" y="5655"/>
                  </a:moveTo>
                  <a:lnTo>
                    <a:pt x="16776" y="1"/>
                  </a:lnTo>
                  <a:lnTo>
                    <a:pt x="17994" y="3593"/>
                  </a:lnTo>
                  <a:lnTo>
                    <a:pt x="1250" y="9279"/>
                  </a:lnTo>
                  <a:lnTo>
                    <a:pt x="0" y="5655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525775" y="4673250"/>
              <a:ext cx="492050" cy="333500"/>
            </a:xfrm>
            <a:custGeom>
              <a:avLst/>
              <a:gdLst/>
              <a:ahLst/>
              <a:cxnLst/>
              <a:rect l="l" t="t" r="r" b="b"/>
              <a:pathLst>
                <a:path w="19682" h="13340" extrusionOk="0">
                  <a:moveTo>
                    <a:pt x="8685" y="6560"/>
                  </a:moveTo>
                  <a:cubicBezTo>
                    <a:pt x="8748" y="6748"/>
                    <a:pt x="8997" y="7373"/>
                    <a:pt x="9747" y="7123"/>
                  </a:cubicBezTo>
                  <a:lnTo>
                    <a:pt x="9997" y="7029"/>
                  </a:lnTo>
                  <a:cubicBezTo>
                    <a:pt x="10153" y="6998"/>
                    <a:pt x="10216" y="7029"/>
                    <a:pt x="10247" y="7154"/>
                  </a:cubicBezTo>
                  <a:lnTo>
                    <a:pt x="10278" y="7216"/>
                  </a:lnTo>
                  <a:cubicBezTo>
                    <a:pt x="10310" y="7341"/>
                    <a:pt x="10278" y="7404"/>
                    <a:pt x="10091" y="7435"/>
                  </a:cubicBezTo>
                  <a:cubicBezTo>
                    <a:pt x="9747" y="7560"/>
                    <a:pt x="9341" y="7685"/>
                    <a:pt x="9185" y="7716"/>
                  </a:cubicBezTo>
                  <a:lnTo>
                    <a:pt x="9372" y="8310"/>
                  </a:lnTo>
                  <a:cubicBezTo>
                    <a:pt x="9716" y="8310"/>
                    <a:pt x="9778" y="8310"/>
                    <a:pt x="10153" y="8216"/>
                  </a:cubicBezTo>
                  <a:lnTo>
                    <a:pt x="10247" y="8528"/>
                  </a:lnTo>
                  <a:lnTo>
                    <a:pt x="10684" y="8372"/>
                  </a:lnTo>
                  <a:lnTo>
                    <a:pt x="10559" y="8060"/>
                  </a:lnTo>
                  <a:cubicBezTo>
                    <a:pt x="10934" y="7935"/>
                    <a:pt x="11278" y="7623"/>
                    <a:pt x="11028" y="6904"/>
                  </a:cubicBezTo>
                  <a:lnTo>
                    <a:pt x="10997" y="6779"/>
                  </a:lnTo>
                  <a:cubicBezTo>
                    <a:pt x="10872" y="6467"/>
                    <a:pt x="10559" y="5998"/>
                    <a:pt x="9966" y="6186"/>
                  </a:cubicBezTo>
                  <a:lnTo>
                    <a:pt x="9716" y="6279"/>
                  </a:lnTo>
                  <a:cubicBezTo>
                    <a:pt x="9497" y="6342"/>
                    <a:pt x="9466" y="6311"/>
                    <a:pt x="9404" y="6186"/>
                  </a:cubicBezTo>
                  <a:lnTo>
                    <a:pt x="9404" y="6123"/>
                  </a:lnTo>
                  <a:cubicBezTo>
                    <a:pt x="9341" y="5967"/>
                    <a:pt x="9435" y="5936"/>
                    <a:pt x="9622" y="5842"/>
                  </a:cubicBezTo>
                  <a:cubicBezTo>
                    <a:pt x="9903" y="5779"/>
                    <a:pt x="10216" y="5686"/>
                    <a:pt x="10466" y="5623"/>
                  </a:cubicBezTo>
                  <a:lnTo>
                    <a:pt x="10278" y="5030"/>
                  </a:lnTo>
                  <a:cubicBezTo>
                    <a:pt x="10028" y="5030"/>
                    <a:pt x="9872" y="5030"/>
                    <a:pt x="9560" y="5123"/>
                  </a:cubicBezTo>
                  <a:lnTo>
                    <a:pt x="9466" y="4780"/>
                  </a:lnTo>
                  <a:lnTo>
                    <a:pt x="9029" y="4905"/>
                  </a:lnTo>
                  <a:lnTo>
                    <a:pt x="9154" y="5248"/>
                  </a:lnTo>
                  <a:cubicBezTo>
                    <a:pt x="8716" y="5436"/>
                    <a:pt x="8404" y="5748"/>
                    <a:pt x="8623" y="6311"/>
                  </a:cubicBezTo>
                  <a:close/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cubicBezTo>
                    <a:pt x="7498" y="9216"/>
                    <a:pt x="9216" y="10059"/>
                    <a:pt x="10809" y="9528"/>
                  </a:cubicBezTo>
                  <a:cubicBezTo>
                    <a:pt x="12403" y="8997"/>
                    <a:pt x="13246" y="7279"/>
                    <a:pt x="12715" y="5686"/>
                  </a:cubicBez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656" y="5873"/>
                  </a:moveTo>
                  <a:cubicBezTo>
                    <a:pt x="1719" y="6373"/>
                    <a:pt x="1531" y="6873"/>
                    <a:pt x="1125" y="7185"/>
                  </a:cubicBezTo>
                  <a:lnTo>
                    <a:pt x="2594" y="11527"/>
                  </a:lnTo>
                  <a:cubicBezTo>
                    <a:pt x="3093" y="11527"/>
                    <a:pt x="3562" y="11809"/>
                    <a:pt x="3812" y="12246"/>
                  </a:cubicBezTo>
                  <a:lnTo>
                    <a:pt x="18025" y="7435"/>
                  </a:lnTo>
                  <a:cubicBezTo>
                    <a:pt x="17963" y="6935"/>
                    <a:pt x="18150" y="6435"/>
                    <a:pt x="18525" y="6123"/>
                  </a:cubicBez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9681" y="7529"/>
                  </a:lnTo>
                  <a:lnTo>
                    <a:pt x="18244" y="8029"/>
                  </a:lnTo>
                  <a:lnTo>
                    <a:pt x="18244" y="8029"/>
                  </a:lnTo>
                  <a:lnTo>
                    <a:pt x="2562" y="13339"/>
                  </a:lnTo>
                  <a:lnTo>
                    <a:pt x="2000" y="11652"/>
                  </a:lnTo>
                  <a:lnTo>
                    <a:pt x="1" y="5779"/>
                  </a:lnTo>
                  <a:lnTo>
                    <a:pt x="1" y="5779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525775" y="4673250"/>
              <a:ext cx="460025" cy="239000"/>
            </a:xfrm>
            <a:custGeom>
              <a:avLst/>
              <a:gdLst/>
              <a:ahLst/>
              <a:cxnLst/>
              <a:rect l="l" t="t" r="r" b="b"/>
              <a:pathLst>
                <a:path w="18401" h="9560" extrusionOk="0">
                  <a:moveTo>
                    <a:pt x="8873" y="3780"/>
                  </a:moveTo>
                  <a:cubicBezTo>
                    <a:pt x="7279" y="4311"/>
                    <a:pt x="6436" y="6029"/>
                    <a:pt x="6967" y="7623"/>
                  </a:cubicBezTo>
                  <a:lnTo>
                    <a:pt x="6967" y="7623"/>
                  </a:lnTo>
                  <a:lnTo>
                    <a:pt x="8935" y="6967"/>
                  </a:lnTo>
                  <a:cubicBezTo>
                    <a:pt x="8779" y="6810"/>
                    <a:pt x="8716" y="6623"/>
                    <a:pt x="8685" y="6560"/>
                  </a:cubicBezTo>
                  <a:lnTo>
                    <a:pt x="8623" y="6311"/>
                  </a:lnTo>
                  <a:cubicBezTo>
                    <a:pt x="8404" y="5748"/>
                    <a:pt x="8716" y="5436"/>
                    <a:pt x="9154" y="5248"/>
                  </a:cubicBezTo>
                  <a:lnTo>
                    <a:pt x="9029" y="4905"/>
                  </a:lnTo>
                  <a:lnTo>
                    <a:pt x="9466" y="4780"/>
                  </a:lnTo>
                  <a:lnTo>
                    <a:pt x="9560" y="5123"/>
                  </a:lnTo>
                  <a:cubicBezTo>
                    <a:pt x="9872" y="5030"/>
                    <a:pt x="10028" y="5030"/>
                    <a:pt x="10278" y="5030"/>
                  </a:cubicBezTo>
                  <a:lnTo>
                    <a:pt x="10466" y="5623"/>
                  </a:lnTo>
                  <a:cubicBezTo>
                    <a:pt x="10216" y="5686"/>
                    <a:pt x="9903" y="5779"/>
                    <a:pt x="9622" y="5842"/>
                  </a:cubicBezTo>
                  <a:cubicBezTo>
                    <a:pt x="9435" y="5936"/>
                    <a:pt x="9341" y="5967"/>
                    <a:pt x="9404" y="6123"/>
                  </a:cubicBezTo>
                  <a:lnTo>
                    <a:pt x="9404" y="6186"/>
                  </a:lnTo>
                  <a:cubicBezTo>
                    <a:pt x="9466" y="6311"/>
                    <a:pt x="9497" y="6342"/>
                    <a:pt x="9716" y="6279"/>
                  </a:cubicBezTo>
                  <a:lnTo>
                    <a:pt x="9966" y="6186"/>
                  </a:lnTo>
                  <a:cubicBezTo>
                    <a:pt x="10310" y="6092"/>
                    <a:pt x="10559" y="6186"/>
                    <a:pt x="10716" y="6342"/>
                  </a:cubicBezTo>
                  <a:lnTo>
                    <a:pt x="12715" y="5686"/>
                  </a:lnTo>
                  <a:cubicBezTo>
                    <a:pt x="12184" y="4093"/>
                    <a:pt x="10466" y="3249"/>
                    <a:pt x="8873" y="3780"/>
                  </a:cubicBezTo>
                  <a:close/>
                  <a:moveTo>
                    <a:pt x="1" y="5779"/>
                  </a:moveTo>
                  <a:lnTo>
                    <a:pt x="17120" y="0"/>
                  </a:lnTo>
                  <a:lnTo>
                    <a:pt x="18400" y="3749"/>
                  </a:lnTo>
                  <a:lnTo>
                    <a:pt x="17807" y="3968"/>
                  </a:lnTo>
                  <a:lnTo>
                    <a:pt x="17057" y="1781"/>
                  </a:lnTo>
                  <a:cubicBezTo>
                    <a:pt x="16589" y="1781"/>
                    <a:pt x="16120" y="1500"/>
                    <a:pt x="15870" y="1062"/>
                  </a:cubicBezTo>
                  <a:lnTo>
                    <a:pt x="1656" y="5873"/>
                  </a:lnTo>
                  <a:cubicBezTo>
                    <a:pt x="1719" y="6373"/>
                    <a:pt x="1531" y="6873"/>
                    <a:pt x="1125" y="7185"/>
                  </a:cubicBezTo>
                  <a:lnTo>
                    <a:pt x="1875" y="9372"/>
                  </a:lnTo>
                  <a:lnTo>
                    <a:pt x="1281" y="9559"/>
                  </a:lnTo>
                  <a:lnTo>
                    <a:pt x="1" y="5779"/>
                  </a:lnTo>
                  <a:lnTo>
                    <a:pt x="1" y="5779"/>
                  </a:lnTo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565600" y="4859125"/>
              <a:ext cx="442850" cy="191350"/>
            </a:xfrm>
            <a:custGeom>
              <a:avLst/>
              <a:gdLst/>
              <a:ahLst/>
              <a:cxnLst/>
              <a:rect l="l" t="t" r="r" b="b"/>
              <a:pathLst>
                <a:path w="17714" h="7654" extrusionOk="0">
                  <a:moveTo>
                    <a:pt x="1" y="0"/>
                  </a:moveTo>
                  <a:lnTo>
                    <a:pt x="17713" y="31"/>
                  </a:lnTo>
                  <a:lnTo>
                    <a:pt x="17713" y="7654"/>
                  </a:lnTo>
                  <a:lnTo>
                    <a:pt x="1" y="76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5565600" y="4859125"/>
              <a:ext cx="442850" cy="96075"/>
            </a:xfrm>
            <a:custGeom>
              <a:avLst/>
              <a:gdLst/>
              <a:ahLst/>
              <a:cxnLst/>
              <a:rect l="l" t="t" r="r" b="b"/>
              <a:pathLst>
                <a:path w="17714" h="3843" extrusionOk="0">
                  <a:moveTo>
                    <a:pt x="1" y="0"/>
                  </a:moveTo>
                  <a:lnTo>
                    <a:pt x="17713" y="31"/>
                  </a:lnTo>
                  <a:lnTo>
                    <a:pt x="17713" y="3842"/>
                  </a:lnTo>
                  <a:lnTo>
                    <a:pt x="1" y="38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AB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560925" y="4855200"/>
              <a:ext cx="452200" cy="199175"/>
            </a:xfrm>
            <a:custGeom>
              <a:avLst/>
              <a:gdLst/>
              <a:ahLst/>
              <a:cxnLst/>
              <a:rect l="l" t="t" r="r" b="b"/>
              <a:pathLst>
                <a:path w="18088" h="7967" extrusionOk="0">
                  <a:moveTo>
                    <a:pt x="7998" y="3531"/>
                  </a:moveTo>
                  <a:cubicBezTo>
                    <a:pt x="7998" y="3718"/>
                    <a:pt x="8029" y="4406"/>
                    <a:pt x="8810" y="4406"/>
                  </a:cubicBezTo>
                  <a:lnTo>
                    <a:pt x="9060" y="4406"/>
                  </a:lnTo>
                  <a:cubicBezTo>
                    <a:pt x="9247" y="4406"/>
                    <a:pt x="9278" y="4468"/>
                    <a:pt x="9278" y="4593"/>
                  </a:cubicBezTo>
                  <a:lnTo>
                    <a:pt x="9278" y="4655"/>
                  </a:lnTo>
                  <a:cubicBezTo>
                    <a:pt x="9278" y="4780"/>
                    <a:pt x="9216" y="4812"/>
                    <a:pt x="9060" y="4812"/>
                  </a:cubicBezTo>
                  <a:cubicBezTo>
                    <a:pt x="8654" y="4812"/>
                    <a:pt x="8247" y="4780"/>
                    <a:pt x="8091" y="4780"/>
                  </a:cubicBezTo>
                  <a:lnTo>
                    <a:pt x="8091" y="5405"/>
                  </a:lnTo>
                  <a:cubicBezTo>
                    <a:pt x="8404" y="5530"/>
                    <a:pt x="8466" y="5530"/>
                    <a:pt x="8841" y="5561"/>
                  </a:cubicBezTo>
                  <a:lnTo>
                    <a:pt x="8841" y="5905"/>
                  </a:lnTo>
                  <a:lnTo>
                    <a:pt x="9278" y="5905"/>
                  </a:lnTo>
                  <a:lnTo>
                    <a:pt x="9278" y="5561"/>
                  </a:lnTo>
                  <a:cubicBezTo>
                    <a:pt x="9684" y="5530"/>
                    <a:pt x="10091" y="5374"/>
                    <a:pt x="10091" y="4624"/>
                  </a:cubicBezTo>
                  <a:lnTo>
                    <a:pt x="10091" y="4468"/>
                  </a:lnTo>
                  <a:cubicBezTo>
                    <a:pt x="10091" y="4156"/>
                    <a:pt x="9966" y="3593"/>
                    <a:pt x="9310" y="3593"/>
                  </a:cubicBezTo>
                  <a:lnTo>
                    <a:pt x="9060" y="3593"/>
                  </a:lnTo>
                  <a:cubicBezTo>
                    <a:pt x="8841" y="3593"/>
                    <a:pt x="8810" y="3531"/>
                    <a:pt x="8810" y="3406"/>
                  </a:cubicBezTo>
                  <a:lnTo>
                    <a:pt x="8810" y="3343"/>
                  </a:lnTo>
                  <a:cubicBezTo>
                    <a:pt x="8810" y="3187"/>
                    <a:pt x="8872" y="3156"/>
                    <a:pt x="9122" y="3156"/>
                  </a:cubicBezTo>
                  <a:cubicBezTo>
                    <a:pt x="9372" y="3156"/>
                    <a:pt x="9716" y="3187"/>
                    <a:pt x="9997" y="3219"/>
                  </a:cubicBezTo>
                  <a:lnTo>
                    <a:pt x="9997" y="2594"/>
                  </a:lnTo>
                  <a:cubicBezTo>
                    <a:pt x="9778" y="2500"/>
                    <a:pt x="9591" y="2469"/>
                    <a:pt x="9278" y="2438"/>
                  </a:cubicBezTo>
                  <a:lnTo>
                    <a:pt x="9278" y="2094"/>
                  </a:lnTo>
                  <a:lnTo>
                    <a:pt x="8841" y="2094"/>
                  </a:lnTo>
                  <a:lnTo>
                    <a:pt x="8841" y="2438"/>
                  </a:lnTo>
                  <a:cubicBezTo>
                    <a:pt x="8372" y="2469"/>
                    <a:pt x="7998" y="2656"/>
                    <a:pt x="7998" y="3250"/>
                  </a:cubicBezTo>
                  <a:close/>
                  <a:moveTo>
                    <a:pt x="9060" y="969"/>
                  </a:moveTo>
                  <a:cubicBezTo>
                    <a:pt x="7373" y="938"/>
                    <a:pt x="6030" y="2313"/>
                    <a:pt x="6030" y="3968"/>
                  </a:cubicBezTo>
                  <a:cubicBezTo>
                    <a:pt x="5998" y="5655"/>
                    <a:pt x="7373" y="7030"/>
                    <a:pt x="9060" y="7030"/>
                  </a:cubicBezTo>
                  <a:cubicBezTo>
                    <a:pt x="10715" y="7030"/>
                    <a:pt x="12090" y="5655"/>
                    <a:pt x="12090" y="3999"/>
                  </a:cubicBezTo>
                  <a:cubicBezTo>
                    <a:pt x="12090" y="2313"/>
                    <a:pt x="10715" y="969"/>
                    <a:pt x="9060" y="969"/>
                  </a:cubicBezTo>
                  <a:close/>
                  <a:moveTo>
                    <a:pt x="1531" y="626"/>
                  </a:moveTo>
                  <a:cubicBezTo>
                    <a:pt x="1437" y="1094"/>
                    <a:pt x="1094" y="1500"/>
                    <a:pt x="625" y="1688"/>
                  </a:cubicBezTo>
                  <a:lnTo>
                    <a:pt x="625" y="6280"/>
                  </a:lnTo>
                  <a:cubicBezTo>
                    <a:pt x="1094" y="6436"/>
                    <a:pt x="1437" y="6842"/>
                    <a:pt x="1531" y="7342"/>
                  </a:cubicBezTo>
                  <a:lnTo>
                    <a:pt x="16557" y="7342"/>
                  </a:lnTo>
                  <a:cubicBezTo>
                    <a:pt x="16651" y="6873"/>
                    <a:pt x="16994" y="6467"/>
                    <a:pt x="17463" y="6280"/>
                  </a:cubicBezTo>
                  <a:lnTo>
                    <a:pt x="17463" y="1688"/>
                  </a:lnTo>
                  <a:cubicBezTo>
                    <a:pt x="16994" y="1532"/>
                    <a:pt x="16651" y="1126"/>
                    <a:pt x="16557" y="626"/>
                  </a:cubicBezTo>
                  <a:close/>
                  <a:moveTo>
                    <a:pt x="32" y="1"/>
                  </a:moveTo>
                  <a:lnTo>
                    <a:pt x="18088" y="1"/>
                  </a:lnTo>
                  <a:lnTo>
                    <a:pt x="18088" y="7967"/>
                  </a:lnTo>
                  <a:lnTo>
                    <a:pt x="16557" y="7967"/>
                  </a:lnTo>
                  <a:lnTo>
                    <a:pt x="16557" y="7967"/>
                  </a:lnTo>
                  <a:lnTo>
                    <a:pt x="0" y="7967"/>
                  </a:lnTo>
                  <a:lnTo>
                    <a:pt x="0" y="6186"/>
                  </a:lnTo>
                  <a:lnTo>
                    <a:pt x="32" y="1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226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5561700" y="4855200"/>
              <a:ext cx="451425" cy="100000"/>
            </a:xfrm>
            <a:custGeom>
              <a:avLst/>
              <a:gdLst/>
              <a:ahLst/>
              <a:cxnLst/>
              <a:rect l="l" t="t" r="r" b="b"/>
              <a:pathLst>
                <a:path w="18057" h="4000" extrusionOk="0">
                  <a:moveTo>
                    <a:pt x="9029" y="969"/>
                  </a:moveTo>
                  <a:cubicBezTo>
                    <a:pt x="7342" y="938"/>
                    <a:pt x="5999" y="2313"/>
                    <a:pt x="5999" y="3968"/>
                  </a:cubicBezTo>
                  <a:lnTo>
                    <a:pt x="5999" y="3999"/>
                  </a:lnTo>
                  <a:lnTo>
                    <a:pt x="8060" y="3999"/>
                  </a:lnTo>
                  <a:cubicBezTo>
                    <a:pt x="7967" y="3812"/>
                    <a:pt x="7967" y="3625"/>
                    <a:pt x="7967" y="3531"/>
                  </a:cubicBezTo>
                  <a:lnTo>
                    <a:pt x="7967" y="3250"/>
                  </a:lnTo>
                  <a:cubicBezTo>
                    <a:pt x="7967" y="2656"/>
                    <a:pt x="8341" y="2469"/>
                    <a:pt x="8810" y="2438"/>
                  </a:cubicBezTo>
                  <a:lnTo>
                    <a:pt x="8810" y="2094"/>
                  </a:lnTo>
                  <a:lnTo>
                    <a:pt x="9247" y="2094"/>
                  </a:lnTo>
                  <a:lnTo>
                    <a:pt x="9247" y="2438"/>
                  </a:lnTo>
                  <a:cubicBezTo>
                    <a:pt x="9560" y="2469"/>
                    <a:pt x="9747" y="2500"/>
                    <a:pt x="9966" y="2594"/>
                  </a:cubicBezTo>
                  <a:lnTo>
                    <a:pt x="9966" y="3219"/>
                  </a:lnTo>
                  <a:cubicBezTo>
                    <a:pt x="9685" y="3187"/>
                    <a:pt x="9341" y="3156"/>
                    <a:pt x="9091" y="3156"/>
                  </a:cubicBezTo>
                  <a:cubicBezTo>
                    <a:pt x="8841" y="3156"/>
                    <a:pt x="8779" y="3187"/>
                    <a:pt x="8779" y="3343"/>
                  </a:cubicBezTo>
                  <a:lnTo>
                    <a:pt x="8779" y="3406"/>
                  </a:lnTo>
                  <a:cubicBezTo>
                    <a:pt x="8779" y="3531"/>
                    <a:pt x="8810" y="3593"/>
                    <a:pt x="9029" y="3593"/>
                  </a:cubicBezTo>
                  <a:lnTo>
                    <a:pt x="9279" y="3593"/>
                  </a:lnTo>
                  <a:cubicBezTo>
                    <a:pt x="9653" y="3593"/>
                    <a:pt x="9841" y="3781"/>
                    <a:pt x="9966" y="3999"/>
                  </a:cubicBezTo>
                  <a:lnTo>
                    <a:pt x="12059" y="3999"/>
                  </a:lnTo>
                  <a:cubicBezTo>
                    <a:pt x="12059" y="2313"/>
                    <a:pt x="10684" y="969"/>
                    <a:pt x="9029" y="969"/>
                  </a:cubicBezTo>
                  <a:close/>
                  <a:moveTo>
                    <a:pt x="1" y="1"/>
                  </a:moveTo>
                  <a:lnTo>
                    <a:pt x="18057" y="1"/>
                  </a:lnTo>
                  <a:lnTo>
                    <a:pt x="18057" y="3999"/>
                  </a:lnTo>
                  <a:lnTo>
                    <a:pt x="17432" y="3999"/>
                  </a:lnTo>
                  <a:lnTo>
                    <a:pt x="17432" y="1688"/>
                  </a:lnTo>
                  <a:cubicBezTo>
                    <a:pt x="16963" y="1532"/>
                    <a:pt x="16620" y="1126"/>
                    <a:pt x="16526" y="626"/>
                  </a:cubicBezTo>
                  <a:lnTo>
                    <a:pt x="1500" y="626"/>
                  </a:lnTo>
                  <a:cubicBezTo>
                    <a:pt x="1406" y="1094"/>
                    <a:pt x="1063" y="1500"/>
                    <a:pt x="594" y="1688"/>
                  </a:cubicBezTo>
                  <a:lnTo>
                    <a:pt x="594" y="3999"/>
                  </a:lnTo>
                  <a:lnTo>
                    <a:pt x="1" y="39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9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323641" y="3982202"/>
            <a:ext cx="791610" cy="776936"/>
            <a:chOff x="7833846" y="103925"/>
            <a:chExt cx="1035055" cy="1015868"/>
          </a:xfrm>
        </p:grpSpPr>
        <p:sp>
          <p:nvSpPr>
            <p:cNvPr id="343" name="Google Shape;343;p16"/>
            <p:cNvSpPr/>
            <p:nvPr/>
          </p:nvSpPr>
          <p:spPr>
            <a:xfrm flipH="1">
              <a:off x="7833846" y="105391"/>
              <a:ext cx="662986" cy="662986"/>
            </a:xfrm>
            <a:custGeom>
              <a:avLst/>
              <a:gdLst/>
              <a:ahLst/>
              <a:cxnLst/>
              <a:rect l="l" t="t" r="r" b="b"/>
              <a:pathLst>
                <a:path w="14027" h="14027" extrusionOk="0">
                  <a:moveTo>
                    <a:pt x="6998" y="0"/>
                  </a:moveTo>
                  <a:cubicBezTo>
                    <a:pt x="10872" y="0"/>
                    <a:pt x="14027" y="3155"/>
                    <a:pt x="14027" y="7029"/>
                  </a:cubicBezTo>
                  <a:cubicBezTo>
                    <a:pt x="14027" y="10903"/>
                    <a:pt x="10872" y="14027"/>
                    <a:pt x="6998" y="14027"/>
                  </a:cubicBezTo>
                  <a:cubicBezTo>
                    <a:pt x="3125" y="14027"/>
                    <a:pt x="1" y="10903"/>
                    <a:pt x="1" y="7029"/>
                  </a:cubicBezTo>
                  <a:cubicBezTo>
                    <a:pt x="1" y="3155"/>
                    <a:pt x="3125" y="0"/>
                    <a:pt x="6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flipH="1">
              <a:off x="7833847" y="105391"/>
              <a:ext cx="332226" cy="662986"/>
            </a:xfrm>
            <a:custGeom>
              <a:avLst/>
              <a:gdLst/>
              <a:ahLst/>
              <a:cxnLst/>
              <a:rect l="l" t="t" r="r" b="b"/>
              <a:pathLst>
                <a:path w="7029" h="14027" extrusionOk="0">
                  <a:moveTo>
                    <a:pt x="0" y="0"/>
                  </a:moveTo>
                  <a:cubicBezTo>
                    <a:pt x="3874" y="0"/>
                    <a:pt x="7029" y="3155"/>
                    <a:pt x="7029" y="7029"/>
                  </a:cubicBezTo>
                  <a:cubicBezTo>
                    <a:pt x="7029" y="10903"/>
                    <a:pt x="3874" y="14027"/>
                    <a:pt x="0" y="140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flipH="1">
              <a:off x="8000692" y="272236"/>
              <a:ext cx="330760" cy="330760"/>
            </a:xfrm>
            <a:custGeom>
              <a:avLst/>
              <a:gdLst/>
              <a:ahLst/>
              <a:cxnLst/>
              <a:rect l="l" t="t" r="r" b="b"/>
              <a:pathLst>
                <a:path w="6998" h="6998" extrusionOk="0">
                  <a:moveTo>
                    <a:pt x="3218" y="157"/>
                  </a:moveTo>
                  <a:cubicBezTo>
                    <a:pt x="5061" y="0"/>
                    <a:pt x="6685" y="1375"/>
                    <a:pt x="6842" y="3218"/>
                  </a:cubicBezTo>
                  <a:cubicBezTo>
                    <a:pt x="6998" y="5061"/>
                    <a:pt x="5623" y="6654"/>
                    <a:pt x="3780" y="6810"/>
                  </a:cubicBezTo>
                  <a:cubicBezTo>
                    <a:pt x="1937" y="6998"/>
                    <a:pt x="344" y="5623"/>
                    <a:pt x="157" y="3780"/>
                  </a:cubicBezTo>
                  <a:cubicBezTo>
                    <a:pt x="0" y="1937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flipH="1">
              <a:off x="7943075" y="214668"/>
              <a:ext cx="444480" cy="444433"/>
            </a:xfrm>
            <a:custGeom>
              <a:avLst/>
              <a:gdLst/>
              <a:ahLst/>
              <a:cxnLst/>
              <a:rect l="l" t="t" r="r" b="b"/>
              <a:pathLst>
                <a:path w="9404" h="9403" extrusionOk="0">
                  <a:moveTo>
                    <a:pt x="6779" y="906"/>
                  </a:moveTo>
                  <a:cubicBezTo>
                    <a:pt x="6967" y="1031"/>
                    <a:pt x="7154" y="812"/>
                    <a:pt x="7029" y="625"/>
                  </a:cubicBezTo>
                  <a:cubicBezTo>
                    <a:pt x="7029" y="625"/>
                    <a:pt x="6998" y="594"/>
                    <a:pt x="6967" y="594"/>
                  </a:cubicBezTo>
                  <a:lnTo>
                    <a:pt x="6967" y="594"/>
                  </a:lnTo>
                  <a:lnTo>
                    <a:pt x="6935" y="562"/>
                  </a:lnTo>
                  <a:lnTo>
                    <a:pt x="6904" y="562"/>
                  </a:lnTo>
                  <a:lnTo>
                    <a:pt x="6873" y="531"/>
                  </a:lnTo>
                  <a:lnTo>
                    <a:pt x="6873" y="531"/>
                  </a:lnTo>
                  <a:lnTo>
                    <a:pt x="6842" y="500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7" y="437"/>
                  </a:lnTo>
                  <a:lnTo>
                    <a:pt x="6685" y="437"/>
                  </a:lnTo>
                  <a:lnTo>
                    <a:pt x="6654" y="437"/>
                  </a:lnTo>
                  <a:lnTo>
                    <a:pt x="6623" y="406"/>
                  </a:lnTo>
                  <a:lnTo>
                    <a:pt x="6592" y="406"/>
                  </a:lnTo>
                  <a:lnTo>
                    <a:pt x="6592" y="406"/>
                  </a:lnTo>
                  <a:lnTo>
                    <a:pt x="6560" y="375"/>
                  </a:lnTo>
                  <a:lnTo>
                    <a:pt x="6529" y="375"/>
                  </a:lnTo>
                  <a:lnTo>
                    <a:pt x="6498" y="344"/>
                  </a:lnTo>
                  <a:lnTo>
                    <a:pt x="6467" y="344"/>
                  </a:lnTo>
                  <a:lnTo>
                    <a:pt x="6436" y="344"/>
                  </a:lnTo>
                  <a:lnTo>
                    <a:pt x="6436" y="312"/>
                  </a:lnTo>
                  <a:lnTo>
                    <a:pt x="6404" y="312"/>
                  </a:lnTo>
                  <a:lnTo>
                    <a:pt x="6373" y="312"/>
                  </a:lnTo>
                  <a:lnTo>
                    <a:pt x="6342" y="281"/>
                  </a:lnTo>
                  <a:lnTo>
                    <a:pt x="6311" y="281"/>
                  </a:lnTo>
                  <a:lnTo>
                    <a:pt x="6279" y="281"/>
                  </a:lnTo>
                  <a:lnTo>
                    <a:pt x="6248" y="250"/>
                  </a:lnTo>
                  <a:lnTo>
                    <a:pt x="6248" y="250"/>
                  </a:lnTo>
                  <a:cubicBezTo>
                    <a:pt x="6061" y="187"/>
                    <a:pt x="5904" y="469"/>
                    <a:pt x="6061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6" y="656"/>
                  </a:lnTo>
                  <a:lnTo>
                    <a:pt x="6217" y="656"/>
                  </a:lnTo>
                  <a:lnTo>
                    <a:pt x="6217" y="656"/>
                  </a:lnTo>
                  <a:lnTo>
                    <a:pt x="6248" y="656"/>
                  </a:lnTo>
                  <a:lnTo>
                    <a:pt x="6279" y="687"/>
                  </a:lnTo>
                  <a:lnTo>
                    <a:pt x="6311" y="687"/>
                  </a:lnTo>
                  <a:lnTo>
                    <a:pt x="6342" y="687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6" y="750"/>
                  </a:lnTo>
                  <a:lnTo>
                    <a:pt x="6436" y="750"/>
                  </a:lnTo>
                  <a:lnTo>
                    <a:pt x="6467" y="750"/>
                  </a:lnTo>
                  <a:lnTo>
                    <a:pt x="6498" y="781"/>
                  </a:lnTo>
                  <a:lnTo>
                    <a:pt x="6529" y="781"/>
                  </a:lnTo>
                  <a:lnTo>
                    <a:pt x="6529" y="781"/>
                  </a:lnTo>
                  <a:lnTo>
                    <a:pt x="6560" y="812"/>
                  </a:lnTo>
                  <a:lnTo>
                    <a:pt x="6592" y="812"/>
                  </a:lnTo>
                  <a:lnTo>
                    <a:pt x="6623" y="843"/>
                  </a:lnTo>
                  <a:lnTo>
                    <a:pt x="6623" y="843"/>
                  </a:lnTo>
                  <a:lnTo>
                    <a:pt x="6654" y="843"/>
                  </a:lnTo>
                  <a:lnTo>
                    <a:pt x="6685" y="875"/>
                  </a:lnTo>
                  <a:lnTo>
                    <a:pt x="6717" y="875"/>
                  </a:lnTo>
                  <a:lnTo>
                    <a:pt x="6717" y="875"/>
                  </a:lnTo>
                  <a:lnTo>
                    <a:pt x="6748" y="906"/>
                  </a:lnTo>
                  <a:lnTo>
                    <a:pt x="6779" y="906"/>
                  </a:lnTo>
                  <a:close/>
                  <a:moveTo>
                    <a:pt x="8154" y="2124"/>
                  </a:moveTo>
                  <a:cubicBezTo>
                    <a:pt x="8279" y="2280"/>
                    <a:pt x="8529" y="2156"/>
                    <a:pt x="8497" y="1968"/>
                  </a:cubicBezTo>
                  <a:cubicBezTo>
                    <a:pt x="8497" y="1937"/>
                    <a:pt x="8466" y="1906"/>
                    <a:pt x="8466" y="1874"/>
                  </a:cubicBezTo>
                  <a:lnTo>
                    <a:pt x="8435" y="1874"/>
                  </a:lnTo>
                  <a:lnTo>
                    <a:pt x="8435" y="1843"/>
                  </a:lnTo>
                  <a:lnTo>
                    <a:pt x="8404" y="1812"/>
                  </a:lnTo>
                  <a:lnTo>
                    <a:pt x="8404" y="1781"/>
                  </a:lnTo>
                  <a:lnTo>
                    <a:pt x="8372" y="1781"/>
                  </a:lnTo>
                  <a:lnTo>
                    <a:pt x="8372" y="1749"/>
                  </a:lnTo>
                  <a:lnTo>
                    <a:pt x="8341" y="1718"/>
                  </a:lnTo>
                  <a:lnTo>
                    <a:pt x="8310" y="1718"/>
                  </a:lnTo>
                  <a:lnTo>
                    <a:pt x="8310" y="1687"/>
                  </a:lnTo>
                  <a:lnTo>
                    <a:pt x="8279" y="1656"/>
                  </a:lnTo>
                  <a:lnTo>
                    <a:pt x="8279" y="1656"/>
                  </a:lnTo>
                  <a:lnTo>
                    <a:pt x="8247" y="1624"/>
                  </a:lnTo>
                  <a:lnTo>
                    <a:pt x="8247" y="1593"/>
                  </a:lnTo>
                  <a:lnTo>
                    <a:pt x="8216" y="1593"/>
                  </a:lnTo>
                  <a:lnTo>
                    <a:pt x="8185" y="1562"/>
                  </a:lnTo>
                  <a:lnTo>
                    <a:pt x="8185" y="1531"/>
                  </a:lnTo>
                  <a:lnTo>
                    <a:pt x="8154" y="1531"/>
                  </a:lnTo>
                  <a:lnTo>
                    <a:pt x="8122" y="1500"/>
                  </a:lnTo>
                  <a:lnTo>
                    <a:pt x="8122" y="1468"/>
                  </a:lnTo>
                  <a:lnTo>
                    <a:pt x="8091" y="1468"/>
                  </a:lnTo>
                  <a:lnTo>
                    <a:pt x="8091" y="1437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3"/>
                  </a:lnTo>
                  <a:lnTo>
                    <a:pt x="7966" y="1343"/>
                  </a:lnTo>
                  <a:lnTo>
                    <a:pt x="7966" y="1312"/>
                  </a:lnTo>
                  <a:lnTo>
                    <a:pt x="7935" y="1281"/>
                  </a:lnTo>
                  <a:lnTo>
                    <a:pt x="7935" y="1281"/>
                  </a:lnTo>
                  <a:cubicBezTo>
                    <a:pt x="7872" y="1218"/>
                    <a:pt x="7748" y="1218"/>
                    <a:pt x="7685" y="1281"/>
                  </a:cubicBezTo>
                  <a:cubicBezTo>
                    <a:pt x="7591" y="1343"/>
                    <a:pt x="7591" y="1500"/>
                    <a:pt x="7685" y="1562"/>
                  </a:cubicBezTo>
                  <a:lnTo>
                    <a:pt x="7685" y="1562"/>
                  </a:lnTo>
                  <a:lnTo>
                    <a:pt x="7685" y="1593"/>
                  </a:lnTo>
                  <a:lnTo>
                    <a:pt x="7716" y="1593"/>
                  </a:lnTo>
                  <a:lnTo>
                    <a:pt x="7748" y="1624"/>
                  </a:lnTo>
                  <a:lnTo>
                    <a:pt x="7748" y="1656"/>
                  </a:lnTo>
                  <a:lnTo>
                    <a:pt x="7779" y="1656"/>
                  </a:lnTo>
                  <a:lnTo>
                    <a:pt x="7779" y="1687"/>
                  </a:lnTo>
                  <a:lnTo>
                    <a:pt x="7810" y="1687"/>
                  </a:lnTo>
                  <a:lnTo>
                    <a:pt x="7810" y="1718"/>
                  </a:lnTo>
                  <a:lnTo>
                    <a:pt x="7841" y="1749"/>
                  </a:lnTo>
                  <a:lnTo>
                    <a:pt x="7872" y="1749"/>
                  </a:lnTo>
                  <a:lnTo>
                    <a:pt x="7872" y="1781"/>
                  </a:lnTo>
                  <a:lnTo>
                    <a:pt x="7904" y="1781"/>
                  </a:lnTo>
                  <a:lnTo>
                    <a:pt x="7904" y="1812"/>
                  </a:lnTo>
                  <a:lnTo>
                    <a:pt x="7935" y="1843"/>
                  </a:lnTo>
                  <a:lnTo>
                    <a:pt x="7935" y="1843"/>
                  </a:lnTo>
                  <a:lnTo>
                    <a:pt x="7966" y="1874"/>
                  </a:lnTo>
                  <a:lnTo>
                    <a:pt x="7966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37"/>
                  </a:lnTo>
                  <a:lnTo>
                    <a:pt x="8060" y="1968"/>
                  </a:lnTo>
                  <a:lnTo>
                    <a:pt x="8060" y="1999"/>
                  </a:lnTo>
                  <a:lnTo>
                    <a:pt x="8091" y="1999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4" y="2093"/>
                  </a:lnTo>
                  <a:close/>
                  <a:moveTo>
                    <a:pt x="8903" y="3749"/>
                  </a:moveTo>
                  <a:cubicBezTo>
                    <a:pt x="8966" y="3967"/>
                    <a:pt x="9278" y="3936"/>
                    <a:pt x="9278" y="3717"/>
                  </a:cubicBezTo>
                  <a:cubicBezTo>
                    <a:pt x="9309" y="3717"/>
                    <a:pt x="9278" y="3686"/>
                    <a:pt x="9278" y="3655"/>
                  </a:cubicBezTo>
                  <a:lnTo>
                    <a:pt x="9278" y="3655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1"/>
                  </a:lnTo>
                  <a:lnTo>
                    <a:pt x="9247" y="3530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47" y="3468"/>
                  </a:lnTo>
                  <a:lnTo>
                    <a:pt x="9216" y="3436"/>
                  </a:lnTo>
                  <a:lnTo>
                    <a:pt x="9216" y="3405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5" y="3311"/>
                  </a:lnTo>
                  <a:lnTo>
                    <a:pt x="9185" y="3280"/>
                  </a:lnTo>
                  <a:lnTo>
                    <a:pt x="9185" y="3249"/>
                  </a:lnTo>
                  <a:lnTo>
                    <a:pt x="9153" y="3218"/>
                  </a:lnTo>
                  <a:lnTo>
                    <a:pt x="9153" y="3186"/>
                  </a:lnTo>
                  <a:lnTo>
                    <a:pt x="9153" y="3186"/>
                  </a:lnTo>
                  <a:lnTo>
                    <a:pt x="9153" y="3155"/>
                  </a:lnTo>
                  <a:lnTo>
                    <a:pt x="9122" y="3124"/>
                  </a:lnTo>
                  <a:lnTo>
                    <a:pt x="9122" y="3093"/>
                  </a:lnTo>
                  <a:lnTo>
                    <a:pt x="9122" y="3061"/>
                  </a:lnTo>
                  <a:lnTo>
                    <a:pt x="9091" y="3030"/>
                  </a:lnTo>
                  <a:lnTo>
                    <a:pt x="9091" y="2999"/>
                  </a:lnTo>
                  <a:lnTo>
                    <a:pt x="9091" y="2968"/>
                  </a:lnTo>
                  <a:lnTo>
                    <a:pt x="9060" y="2968"/>
                  </a:lnTo>
                  <a:lnTo>
                    <a:pt x="9060" y="2936"/>
                  </a:lnTo>
                  <a:lnTo>
                    <a:pt x="9060" y="2905"/>
                  </a:lnTo>
                  <a:cubicBezTo>
                    <a:pt x="8966" y="2718"/>
                    <a:pt x="8685" y="2780"/>
                    <a:pt x="8685" y="2999"/>
                  </a:cubicBezTo>
                  <a:cubicBezTo>
                    <a:pt x="8685" y="2999"/>
                    <a:pt x="8685" y="3030"/>
                    <a:pt x="8685" y="3061"/>
                  </a:cubicBezTo>
                  <a:lnTo>
                    <a:pt x="8716" y="3061"/>
                  </a:lnTo>
                  <a:lnTo>
                    <a:pt x="8716" y="3093"/>
                  </a:lnTo>
                  <a:lnTo>
                    <a:pt x="8716" y="3124"/>
                  </a:lnTo>
                  <a:lnTo>
                    <a:pt x="8747" y="3155"/>
                  </a:lnTo>
                  <a:lnTo>
                    <a:pt x="8747" y="3186"/>
                  </a:lnTo>
                  <a:lnTo>
                    <a:pt x="8747" y="3186"/>
                  </a:lnTo>
                  <a:lnTo>
                    <a:pt x="8747" y="3218"/>
                  </a:lnTo>
                  <a:lnTo>
                    <a:pt x="8778" y="3249"/>
                  </a:lnTo>
                  <a:lnTo>
                    <a:pt x="8778" y="3280"/>
                  </a:lnTo>
                  <a:lnTo>
                    <a:pt x="8778" y="3311"/>
                  </a:lnTo>
                  <a:lnTo>
                    <a:pt x="8810" y="3311"/>
                  </a:lnTo>
                  <a:lnTo>
                    <a:pt x="8810" y="3343"/>
                  </a:lnTo>
                  <a:lnTo>
                    <a:pt x="8810" y="3374"/>
                  </a:lnTo>
                  <a:lnTo>
                    <a:pt x="8810" y="3405"/>
                  </a:lnTo>
                  <a:lnTo>
                    <a:pt x="8841" y="3436"/>
                  </a:lnTo>
                  <a:lnTo>
                    <a:pt x="8841" y="3436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0"/>
                  </a:lnTo>
                  <a:lnTo>
                    <a:pt x="8872" y="3561"/>
                  </a:lnTo>
                  <a:lnTo>
                    <a:pt x="8872" y="3593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55"/>
                  </a:lnTo>
                  <a:lnTo>
                    <a:pt x="8903" y="3686"/>
                  </a:lnTo>
                  <a:lnTo>
                    <a:pt x="8903" y="3717"/>
                  </a:lnTo>
                  <a:lnTo>
                    <a:pt x="8903" y="3749"/>
                  </a:lnTo>
                  <a:close/>
                  <a:moveTo>
                    <a:pt x="8935" y="5561"/>
                  </a:moveTo>
                  <a:cubicBezTo>
                    <a:pt x="8903" y="5779"/>
                    <a:pt x="9185" y="5873"/>
                    <a:pt x="9278" y="5717"/>
                  </a:cubicBezTo>
                  <a:cubicBezTo>
                    <a:pt x="9309" y="5686"/>
                    <a:pt x="9309" y="5654"/>
                    <a:pt x="9309" y="5654"/>
                  </a:cubicBezTo>
                  <a:lnTo>
                    <a:pt x="9309" y="5623"/>
                  </a:lnTo>
                  <a:lnTo>
                    <a:pt x="9309" y="5592"/>
                  </a:lnTo>
                  <a:lnTo>
                    <a:pt x="9309" y="5592"/>
                  </a:lnTo>
                  <a:lnTo>
                    <a:pt x="9341" y="5561"/>
                  </a:lnTo>
                  <a:lnTo>
                    <a:pt x="9341" y="5529"/>
                  </a:lnTo>
                  <a:lnTo>
                    <a:pt x="9341" y="5498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4"/>
                  </a:lnTo>
                  <a:lnTo>
                    <a:pt x="9372" y="5373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79"/>
                  </a:lnTo>
                  <a:lnTo>
                    <a:pt x="9372" y="5248"/>
                  </a:lnTo>
                  <a:lnTo>
                    <a:pt x="9372" y="5217"/>
                  </a:lnTo>
                  <a:lnTo>
                    <a:pt x="9372" y="5186"/>
                  </a:lnTo>
                  <a:lnTo>
                    <a:pt x="9372" y="5186"/>
                  </a:lnTo>
                  <a:lnTo>
                    <a:pt x="9372" y="5154"/>
                  </a:lnTo>
                  <a:lnTo>
                    <a:pt x="9372" y="5123"/>
                  </a:lnTo>
                  <a:lnTo>
                    <a:pt x="9403" y="5092"/>
                  </a:lnTo>
                  <a:lnTo>
                    <a:pt x="9403" y="5061"/>
                  </a:lnTo>
                  <a:lnTo>
                    <a:pt x="9403" y="5029"/>
                  </a:lnTo>
                  <a:lnTo>
                    <a:pt x="9403" y="4998"/>
                  </a:lnTo>
                  <a:lnTo>
                    <a:pt x="9403" y="4967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3"/>
                  </a:lnTo>
                  <a:lnTo>
                    <a:pt x="9403" y="4842"/>
                  </a:lnTo>
                  <a:cubicBezTo>
                    <a:pt x="9403" y="4655"/>
                    <a:pt x="9153" y="4592"/>
                    <a:pt x="9060" y="4748"/>
                  </a:cubicBezTo>
                  <a:cubicBezTo>
                    <a:pt x="9028" y="4780"/>
                    <a:pt x="9028" y="4811"/>
                    <a:pt x="9028" y="4842"/>
                  </a:cubicBezTo>
                  <a:lnTo>
                    <a:pt x="9028" y="4873"/>
                  </a:lnTo>
                  <a:lnTo>
                    <a:pt x="9028" y="4905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67"/>
                  </a:lnTo>
                  <a:lnTo>
                    <a:pt x="9028" y="4998"/>
                  </a:lnTo>
                  <a:lnTo>
                    <a:pt x="8997" y="5029"/>
                  </a:lnTo>
                  <a:lnTo>
                    <a:pt x="8997" y="5061"/>
                  </a:lnTo>
                  <a:lnTo>
                    <a:pt x="8997" y="5092"/>
                  </a:lnTo>
                  <a:lnTo>
                    <a:pt x="8997" y="5092"/>
                  </a:lnTo>
                  <a:lnTo>
                    <a:pt x="8997" y="5123"/>
                  </a:lnTo>
                  <a:lnTo>
                    <a:pt x="8997" y="5154"/>
                  </a:lnTo>
                  <a:lnTo>
                    <a:pt x="8997" y="5186"/>
                  </a:lnTo>
                  <a:lnTo>
                    <a:pt x="8997" y="5217"/>
                  </a:lnTo>
                  <a:lnTo>
                    <a:pt x="8997" y="5248"/>
                  </a:lnTo>
                  <a:lnTo>
                    <a:pt x="8997" y="5279"/>
                  </a:lnTo>
                  <a:lnTo>
                    <a:pt x="8997" y="5311"/>
                  </a:lnTo>
                  <a:lnTo>
                    <a:pt x="8966" y="5311"/>
                  </a:lnTo>
                  <a:lnTo>
                    <a:pt x="8966" y="5342"/>
                  </a:lnTo>
                  <a:lnTo>
                    <a:pt x="8966" y="5373"/>
                  </a:lnTo>
                  <a:lnTo>
                    <a:pt x="8966" y="5404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67"/>
                  </a:lnTo>
                  <a:lnTo>
                    <a:pt x="8935" y="5498"/>
                  </a:lnTo>
                  <a:lnTo>
                    <a:pt x="8935" y="5529"/>
                  </a:lnTo>
                  <a:lnTo>
                    <a:pt x="8935" y="5561"/>
                  </a:lnTo>
                  <a:close/>
                  <a:moveTo>
                    <a:pt x="8216" y="7216"/>
                  </a:moveTo>
                  <a:cubicBezTo>
                    <a:pt x="8091" y="7404"/>
                    <a:pt x="8310" y="7622"/>
                    <a:pt x="8497" y="7497"/>
                  </a:cubicBezTo>
                  <a:cubicBezTo>
                    <a:pt x="8497" y="7466"/>
                    <a:pt x="8529" y="7466"/>
                    <a:pt x="8529" y="7435"/>
                  </a:cubicBezTo>
                  <a:lnTo>
                    <a:pt x="8529" y="7435"/>
                  </a:lnTo>
                  <a:lnTo>
                    <a:pt x="8560" y="7404"/>
                  </a:lnTo>
                  <a:lnTo>
                    <a:pt x="8560" y="7372"/>
                  </a:lnTo>
                  <a:lnTo>
                    <a:pt x="8591" y="7372"/>
                  </a:lnTo>
                  <a:lnTo>
                    <a:pt x="8591" y="7341"/>
                  </a:lnTo>
                  <a:lnTo>
                    <a:pt x="8622" y="7310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7"/>
                  </a:lnTo>
                  <a:lnTo>
                    <a:pt x="8685" y="7216"/>
                  </a:lnTo>
                  <a:lnTo>
                    <a:pt x="8685" y="7185"/>
                  </a:lnTo>
                  <a:lnTo>
                    <a:pt x="8716" y="7154"/>
                  </a:lnTo>
                  <a:lnTo>
                    <a:pt x="8716" y="7154"/>
                  </a:lnTo>
                  <a:lnTo>
                    <a:pt x="8747" y="7122"/>
                  </a:lnTo>
                  <a:lnTo>
                    <a:pt x="8747" y="7091"/>
                  </a:lnTo>
                  <a:lnTo>
                    <a:pt x="8778" y="7060"/>
                  </a:lnTo>
                  <a:lnTo>
                    <a:pt x="8778" y="7060"/>
                  </a:lnTo>
                  <a:lnTo>
                    <a:pt x="8810" y="7029"/>
                  </a:lnTo>
                  <a:lnTo>
                    <a:pt x="8810" y="6998"/>
                  </a:lnTo>
                  <a:lnTo>
                    <a:pt x="8810" y="6966"/>
                  </a:lnTo>
                  <a:lnTo>
                    <a:pt x="8841" y="6935"/>
                  </a:lnTo>
                  <a:lnTo>
                    <a:pt x="8841" y="6935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1"/>
                  </a:lnTo>
                  <a:lnTo>
                    <a:pt x="8903" y="6810"/>
                  </a:lnTo>
                  <a:lnTo>
                    <a:pt x="8903" y="6810"/>
                  </a:lnTo>
                  <a:lnTo>
                    <a:pt x="8935" y="6779"/>
                  </a:lnTo>
                  <a:lnTo>
                    <a:pt x="8935" y="6779"/>
                  </a:lnTo>
                  <a:cubicBezTo>
                    <a:pt x="9028" y="6591"/>
                    <a:pt x="8810" y="6404"/>
                    <a:pt x="8653" y="6529"/>
                  </a:cubicBezTo>
                  <a:cubicBezTo>
                    <a:pt x="8622" y="6560"/>
                    <a:pt x="8591" y="6560"/>
                    <a:pt x="8591" y="6591"/>
                  </a:cubicBezTo>
                  <a:lnTo>
                    <a:pt x="8591" y="6591"/>
                  </a:lnTo>
                  <a:lnTo>
                    <a:pt x="8560" y="6623"/>
                  </a:lnTo>
                  <a:lnTo>
                    <a:pt x="8560" y="6654"/>
                  </a:lnTo>
                  <a:lnTo>
                    <a:pt x="8560" y="6685"/>
                  </a:lnTo>
                  <a:lnTo>
                    <a:pt x="8529" y="6685"/>
                  </a:lnTo>
                  <a:lnTo>
                    <a:pt x="8529" y="6716"/>
                  </a:lnTo>
                  <a:lnTo>
                    <a:pt x="8529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0"/>
                  </a:lnTo>
                  <a:lnTo>
                    <a:pt x="8466" y="6841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4" y="6935"/>
                  </a:lnTo>
                  <a:lnTo>
                    <a:pt x="8404" y="6935"/>
                  </a:lnTo>
                  <a:lnTo>
                    <a:pt x="8372" y="6966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0"/>
                  </a:lnTo>
                  <a:lnTo>
                    <a:pt x="8310" y="7091"/>
                  </a:lnTo>
                  <a:lnTo>
                    <a:pt x="8310" y="7091"/>
                  </a:lnTo>
                  <a:lnTo>
                    <a:pt x="8279" y="7122"/>
                  </a:lnTo>
                  <a:lnTo>
                    <a:pt x="8279" y="7154"/>
                  </a:lnTo>
                  <a:lnTo>
                    <a:pt x="8247" y="7154"/>
                  </a:lnTo>
                  <a:lnTo>
                    <a:pt x="8247" y="7185"/>
                  </a:lnTo>
                  <a:lnTo>
                    <a:pt x="8216" y="7216"/>
                  </a:lnTo>
                  <a:close/>
                  <a:moveTo>
                    <a:pt x="6873" y="8435"/>
                  </a:moveTo>
                  <a:cubicBezTo>
                    <a:pt x="6685" y="8559"/>
                    <a:pt x="6779" y="8841"/>
                    <a:pt x="6998" y="8809"/>
                  </a:cubicBezTo>
                  <a:cubicBezTo>
                    <a:pt x="7029" y="8809"/>
                    <a:pt x="7060" y="8778"/>
                    <a:pt x="7060" y="8778"/>
                  </a:cubicBezTo>
                  <a:lnTo>
                    <a:pt x="7092" y="8747"/>
                  </a:lnTo>
                  <a:lnTo>
                    <a:pt x="7123" y="8747"/>
                  </a:lnTo>
                  <a:lnTo>
                    <a:pt x="7154" y="8747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4"/>
                  </a:lnTo>
                  <a:lnTo>
                    <a:pt x="7248" y="8684"/>
                  </a:lnTo>
                  <a:lnTo>
                    <a:pt x="7248" y="8653"/>
                  </a:lnTo>
                  <a:lnTo>
                    <a:pt x="7279" y="8653"/>
                  </a:lnTo>
                  <a:lnTo>
                    <a:pt x="7310" y="8622"/>
                  </a:lnTo>
                  <a:lnTo>
                    <a:pt x="7341" y="8622"/>
                  </a:lnTo>
                  <a:lnTo>
                    <a:pt x="7341" y="8591"/>
                  </a:lnTo>
                  <a:lnTo>
                    <a:pt x="7373" y="8591"/>
                  </a:lnTo>
                  <a:lnTo>
                    <a:pt x="7404" y="8559"/>
                  </a:lnTo>
                  <a:lnTo>
                    <a:pt x="7435" y="8559"/>
                  </a:lnTo>
                  <a:lnTo>
                    <a:pt x="7435" y="8528"/>
                  </a:lnTo>
                  <a:lnTo>
                    <a:pt x="7466" y="8497"/>
                  </a:lnTo>
                  <a:lnTo>
                    <a:pt x="7498" y="8497"/>
                  </a:lnTo>
                  <a:lnTo>
                    <a:pt x="7529" y="8466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3" y="8403"/>
                  </a:lnTo>
                  <a:lnTo>
                    <a:pt x="7623" y="8403"/>
                  </a:lnTo>
                  <a:lnTo>
                    <a:pt x="7654" y="8372"/>
                  </a:lnTo>
                  <a:lnTo>
                    <a:pt x="7685" y="8341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8" y="7966"/>
                    <a:pt x="7560" y="7997"/>
                  </a:cubicBezTo>
                  <a:cubicBezTo>
                    <a:pt x="7529" y="7997"/>
                    <a:pt x="7498" y="7997"/>
                    <a:pt x="7466" y="8028"/>
                  </a:cubicBezTo>
                  <a:lnTo>
                    <a:pt x="7466" y="8028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3" y="8122"/>
                  </a:lnTo>
                  <a:lnTo>
                    <a:pt x="7341" y="8122"/>
                  </a:lnTo>
                  <a:lnTo>
                    <a:pt x="7341" y="8153"/>
                  </a:lnTo>
                  <a:lnTo>
                    <a:pt x="7310" y="8153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7"/>
                  </a:lnTo>
                  <a:lnTo>
                    <a:pt x="7185" y="8247"/>
                  </a:lnTo>
                  <a:lnTo>
                    <a:pt x="7154" y="8278"/>
                  </a:lnTo>
                  <a:lnTo>
                    <a:pt x="7154" y="8278"/>
                  </a:lnTo>
                  <a:lnTo>
                    <a:pt x="7123" y="8310"/>
                  </a:lnTo>
                  <a:lnTo>
                    <a:pt x="7092" y="8310"/>
                  </a:lnTo>
                  <a:lnTo>
                    <a:pt x="7060" y="8310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2"/>
                  </a:lnTo>
                  <a:lnTo>
                    <a:pt x="6998" y="8372"/>
                  </a:lnTo>
                  <a:lnTo>
                    <a:pt x="6967" y="8403"/>
                  </a:lnTo>
                  <a:lnTo>
                    <a:pt x="6935" y="8403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8997"/>
                  </a:moveTo>
                  <a:cubicBezTo>
                    <a:pt x="4936" y="9028"/>
                    <a:pt x="4936" y="9340"/>
                    <a:pt x="5123" y="9372"/>
                  </a:cubicBezTo>
                  <a:cubicBezTo>
                    <a:pt x="5155" y="9403"/>
                    <a:pt x="5186" y="9403"/>
                    <a:pt x="5186" y="9403"/>
                  </a:cubicBezTo>
                  <a:lnTo>
                    <a:pt x="5217" y="9403"/>
                  </a:lnTo>
                  <a:lnTo>
                    <a:pt x="5248" y="9372"/>
                  </a:lnTo>
                  <a:lnTo>
                    <a:pt x="5280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5" y="9372"/>
                  </a:lnTo>
                  <a:lnTo>
                    <a:pt x="5436" y="9372"/>
                  </a:lnTo>
                  <a:lnTo>
                    <a:pt x="5467" y="9340"/>
                  </a:lnTo>
                  <a:lnTo>
                    <a:pt x="5498" y="9340"/>
                  </a:lnTo>
                  <a:lnTo>
                    <a:pt x="5530" y="9340"/>
                  </a:lnTo>
                  <a:lnTo>
                    <a:pt x="5561" y="9340"/>
                  </a:lnTo>
                  <a:lnTo>
                    <a:pt x="5561" y="9340"/>
                  </a:lnTo>
                  <a:lnTo>
                    <a:pt x="5592" y="9340"/>
                  </a:lnTo>
                  <a:lnTo>
                    <a:pt x="5623" y="9309"/>
                  </a:lnTo>
                  <a:lnTo>
                    <a:pt x="5655" y="9309"/>
                  </a:lnTo>
                  <a:lnTo>
                    <a:pt x="5686" y="9309"/>
                  </a:lnTo>
                  <a:lnTo>
                    <a:pt x="5717" y="9309"/>
                  </a:lnTo>
                  <a:lnTo>
                    <a:pt x="5748" y="9309"/>
                  </a:lnTo>
                  <a:lnTo>
                    <a:pt x="5779" y="9278"/>
                  </a:lnTo>
                  <a:lnTo>
                    <a:pt x="5811" y="9278"/>
                  </a:lnTo>
                  <a:lnTo>
                    <a:pt x="5842" y="9278"/>
                  </a:lnTo>
                  <a:lnTo>
                    <a:pt x="5873" y="9278"/>
                  </a:lnTo>
                  <a:lnTo>
                    <a:pt x="5904" y="9278"/>
                  </a:lnTo>
                  <a:lnTo>
                    <a:pt x="5936" y="9247"/>
                  </a:lnTo>
                  <a:lnTo>
                    <a:pt x="5936" y="9247"/>
                  </a:lnTo>
                  <a:lnTo>
                    <a:pt x="5967" y="9247"/>
                  </a:lnTo>
                  <a:cubicBezTo>
                    <a:pt x="6154" y="9184"/>
                    <a:pt x="6154" y="8903"/>
                    <a:pt x="5936" y="8872"/>
                  </a:cubicBezTo>
                  <a:cubicBezTo>
                    <a:pt x="5904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872"/>
                  </a:lnTo>
                  <a:lnTo>
                    <a:pt x="5811" y="8903"/>
                  </a:lnTo>
                  <a:lnTo>
                    <a:pt x="5779" y="8903"/>
                  </a:lnTo>
                  <a:lnTo>
                    <a:pt x="5748" y="8903"/>
                  </a:lnTo>
                  <a:lnTo>
                    <a:pt x="5717" y="8903"/>
                  </a:lnTo>
                  <a:lnTo>
                    <a:pt x="5686" y="8934"/>
                  </a:lnTo>
                  <a:lnTo>
                    <a:pt x="5655" y="8934"/>
                  </a:lnTo>
                  <a:lnTo>
                    <a:pt x="5623" y="8934"/>
                  </a:lnTo>
                  <a:lnTo>
                    <a:pt x="5623" y="8934"/>
                  </a:lnTo>
                  <a:lnTo>
                    <a:pt x="5592" y="8934"/>
                  </a:lnTo>
                  <a:lnTo>
                    <a:pt x="5561" y="8934"/>
                  </a:lnTo>
                  <a:lnTo>
                    <a:pt x="5530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36" y="8966"/>
                  </a:lnTo>
                  <a:lnTo>
                    <a:pt x="5405" y="8966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80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09"/>
                  </a:moveTo>
                  <a:cubicBezTo>
                    <a:pt x="3155" y="8747"/>
                    <a:pt x="2999" y="9028"/>
                    <a:pt x="3187" y="9153"/>
                  </a:cubicBezTo>
                  <a:cubicBezTo>
                    <a:pt x="3187" y="9184"/>
                    <a:pt x="3218" y="9184"/>
                    <a:pt x="3218" y="9184"/>
                  </a:cubicBezTo>
                  <a:lnTo>
                    <a:pt x="3249" y="9184"/>
                  </a:lnTo>
                  <a:lnTo>
                    <a:pt x="3280" y="9184"/>
                  </a:lnTo>
                  <a:lnTo>
                    <a:pt x="3280" y="9215"/>
                  </a:lnTo>
                  <a:lnTo>
                    <a:pt x="3312" y="9215"/>
                  </a:lnTo>
                  <a:lnTo>
                    <a:pt x="3343" y="9215"/>
                  </a:lnTo>
                  <a:lnTo>
                    <a:pt x="3374" y="9215"/>
                  </a:lnTo>
                  <a:lnTo>
                    <a:pt x="3405" y="9247"/>
                  </a:lnTo>
                  <a:lnTo>
                    <a:pt x="3437" y="9247"/>
                  </a:lnTo>
                  <a:lnTo>
                    <a:pt x="3468" y="9247"/>
                  </a:lnTo>
                  <a:lnTo>
                    <a:pt x="3499" y="9247"/>
                  </a:lnTo>
                  <a:lnTo>
                    <a:pt x="3530" y="9278"/>
                  </a:lnTo>
                  <a:lnTo>
                    <a:pt x="3530" y="9278"/>
                  </a:lnTo>
                  <a:lnTo>
                    <a:pt x="3562" y="9278"/>
                  </a:lnTo>
                  <a:lnTo>
                    <a:pt x="3593" y="9278"/>
                  </a:lnTo>
                  <a:lnTo>
                    <a:pt x="3624" y="9309"/>
                  </a:lnTo>
                  <a:lnTo>
                    <a:pt x="3655" y="9309"/>
                  </a:lnTo>
                  <a:lnTo>
                    <a:pt x="3686" y="9309"/>
                  </a:lnTo>
                  <a:lnTo>
                    <a:pt x="3718" y="9309"/>
                  </a:lnTo>
                  <a:lnTo>
                    <a:pt x="3749" y="9309"/>
                  </a:lnTo>
                  <a:lnTo>
                    <a:pt x="3780" y="9340"/>
                  </a:lnTo>
                  <a:lnTo>
                    <a:pt x="3811" y="9340"/>
                  </a:lnTo>
                  <a:lnTo>
                    <a:pt x="3811" y="9340"/>
                  </a:lnTo>
                  <a:lnTo>
                    <a:pt x="3843" y="9340"/>
                  </a:lnTo>
                  <a:lnTo>
                    <a:pt x="3874" y="9340"/>
                  </a:lnTo>
                  <a:lnTo>
                    <a:pt x="3905" y="9340"/>
                  </a:lnTo>
                  <a:lnTo>
                    <a:pt x="3936" y="9372"/>
                  </a:lnTo>
                  <a:lnTo>
                    <a:pt x="3968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8" y="9403"/>
                    <a:pt x="4311" y="9122"/>
                    <a:pt x="4124" y="8997"/>
                  </a:cubicBezTo>
                  <a:cubicBezTo>
                    <a:pt x="4093" y="8997"/>
                    <a:pt x="4093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66"/>
                  </a:lnTo>
                  <a:lnTo>
                    <a:pt x="3968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34"/>
                  </a:lnTo>
                  <a:lnTo>
                    <a:pt x="3780" y="8934"/>
                  </a:lnTo>
                  <a:lnTo>
                    <a:pt x="3780" y="8934"/>
                  </a:lnTo>
                  <a:lnTo>
                    <a:pt x="3749" y="8934"/>
                  </a:lnTo>
                  <a:lnTo>
                    <a:pt x="3718" y="8934"/>
                  </a:lnTo>
                  <a:lnTo>
                    <a:pt x="3686" y="8903"/>
                  </a:lnTo>
                  <a:lnTo>
                    <a:pt x="3655" y="8903"/>
                  </a:lnTo>
                  <a:lnTo>
                    <a:pt x="3624" y="8903"/>
                  </a:lnTo>
                  <a:lnTo>
                    <a:pt x="3624" y="8903"/>
                  </a:lnTo>
                  <a:lnTo>
                    <a:pt x="3593" y="8903"/>
                  </a:lnTo>
                  <a:lnTo>
                    <a:pt x="3562" y="8872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68" y="8872"/>
                  </a:lnTo>
                  <a:lnTo>
                    <a:pt x="3437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43" y="8841"/>
                  </a:lnTo>
                  <a:close/>
                  <a:moveTo>
                    <a:pt x="1781" y="7903"/>
                  </a:moveTo>
                  <a:cubicBezTo>
                    <a:pt x="1718" y="7841"/>
                    <a:pt x="1625" y="7841"/>
                    <a:pt x="1562" y="7903"/>
                  </a:cubicBezTo>
                  <a:cubicBezTo>
                    <a:pt x="1437" y="7966"/>
                    <a:pt x="1437" y="8122"/>
                    <a:pt x="1531" y="8185"/>
                  </a:cubicBezTo>
                  <a:lnTo>
                    <a:pt x="1531" y="8185"/>
                  </a:lnTo>
                  <a:lnTo>
                    <a:pt x="1562" y="8216"/>
                  </a:lnTo>
                  <a:lnTo>
                    <a:pt x="1562" y="8247"/>
                  </a:lnTo>
                  <a:lnTo>
                    <a:pt x="1593" y="8247"/>
                  </a:lnTo>
                  <a:lnTo>
                    <a:pt x="1625" y="8278"/>
                  </a:lnTo>
                  <a:lnTo>
                    <a:pt x="1656" y="8278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2"/>
                  </a:lnTo>
                  <a:lnTo>
                    <a:pt x="1750" y="8372"/>
                  </a:lnTo>
                  <a:lnTo>
                    <a:pt x="1781" y="8403"/>
                  </a:lnTo>
                  <a:lnTo>
                    <a:pt x="1781" y="8403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5" y="8466"/>
                  </a:lnTo>
                  <a:lnTo>
                    <a:pt x="1875" y="8497"/>
                  </a:lnTo>
                  <a:lnTo>
                    <a:pt x="1906" y="8497"/>
                  </a:lnTo>
                  <a:lnTo>
                    <a:pt x="1937" y="8528"/>
                  </a:lnTo>
                  <a:lnTo>
                    <a:pt x="1937" y="8528"/>
                  </a:lnTo>
                  <a:lnTo>
                    <a:pt x="1968" y="8559"/>
                  </a:lnTo>
                  <a:lnTo>
                    <a:pt x="2000" y="8559"/>
                  </a:lnTo>
                  <a:lnTo>
                    <a:pt x="2031" y="8591"/>
                  </a:lnTo>
                  <a:lnTo>
                    <a:pt x="2031" y="8591"/>
                  </a:lnTo>
                  <a:lnTo>
                    <a:pt x="2062" y="8622"/>
                  </a:lnTo>
                  <a:lnTo>
                    <a:pt x="2093" y="8622"/>
                  </a:lnTo>
                  <a:lnTo>
                    <a:pt x="2125" y="8653"/>
                  </a:lnTo>
                  <a:lnTo>
                    <a:pt x="2125" y="8653"/>
                  </a:lnTo>
                  <a:lnTo>
                    <a:pt x="2156" y="8684"/>
                  </a:lnTo>
                  <a:cubicBezTo>
                    <a:pt x="2343" y="8778"/>
                    <a:pt x="2531" y="8591"/>
                    <a:pt x="2406" y="8403"/>
                  </a:cubicBezTo>
                  <a:cubicBezTo>
                    <a:pt x="2406" y="8372"/>
                    <a:pt x="2374" y="8372"/>
                    <a:pt x="2374" y="8341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50" y="8278"/>
                  </a:lnTo>
                  <a:lnTo>
                    <a:pt x="2250" y="8278"/>
                  </a:lnTo>
                  <a:lnTo>
                    <a:pt x="2218" y="8247"/>
                  </a:lnTo>
                  <a:lnTo>
                    <a:pt x="2187" y="8247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5" y="8185"/>
                  </a:lnTo>
                  <a:lnTo>
                    <a:pt x="2125" y="8185"/>
                  </a:lnTo>
                  <a:lnTo>
                    <a:pt x="2093" y="8153"/>
                  </a:lnTo>
                  <a:lnTo>
                    <a:pt x="2062" y="8153"/>
                  </a:lnTo>
                  <a:lnTo>
                    <a:pt x="2062" y="8122"/>
                  </a:lnTo>
                  <a:lnTo>
                    <a:pt x="2031" y="8122"/>
                  </a:lnTo>
                  <a:lnTo>
                    <a:pt x="2000" y="8091"/>
                  </a:lnTo>
                  <a:lnTo>
                    <a:pt x="2000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8"/>
                  </a:lnTo>
                  <a:lnTo>
                    <a:pt x="1906" y="8028"/>
                  </a:lnTo>
                  <a:lnTo>
                    <a:pt x="1875" y="7997"/>
                  </a:lnTo>
                  <a:lnTo>
                    <a:pt x="1875" y="7997"/>
                  </a:lnTo>
                  <a:lnTo>
                    <a:pt x="1843" y="7966"/>
                  </a:lnTo>
                  <a:lnTo>
                    <a:pt x="1843" y="7966"/>
                  </a:lnTo>
                  <a:lnTo>
                    <a:pt x="1812" y="7935"/>
                  </a:lnTo>
                  <a:lnTo>
                    <a:pt x="1781" y="7903"/>
                  </a:lnTo>
                  <a:close/>
                  <a:moveTo>
                    <a:pt x="719" y="6435"/>
                  </a:moveTo>
                  <a:cubicBezTo>
                    <a:pt x="656" y="6279"/>
                    <a:pt x="406" y="6279"/>
                    <a:pt x="375" y="6466"/>
                  </a:cubicBezTo>
                  <a:cubicBezTo>
                    <a:pt x="344" y="6498"/>
                    <a:pt x="375" y="6560"/>
                    <a:pt x="375" y="6591"/>
                  </a:cubicBezTo>
                  <a:lnTo>
                    <a:pt x="375" y="6591"/>
                  </a:lnTo>
                  <a:lnTo>
                    <a:pt x="375" y="6623"/>
                  </a:lnTo>
                  <a:lnTo>
                    <a:pt x="406" y="6654"/>
                  </a:lnTo>
                  <a:lnTo>
                    <a:pt x="406" y="6685"/>
                  </a:lnTo>
                  <a:lnTo>
                    <a:pt x="438" y="6685"/>
                  </a:lnTo>
                  <a:lnTo>
                    <a:pt x="438" y="6716"/>
                  </a:lnTo>
                  <a:lnTo>
                    <a:pt x="438" y="6748"/>
                  </a:lnTo>
                  <a:lnTo>
                    <a:pt x="469" y="6779"/>
                  </a:lnTo>
                  <a:lnTo>
                    <a:pt x="469" y="6810"/>
                  </a:lnTo>
                  <a:lnTo>
                    <a:pt x="500" y="6841"/>
                  </a:lnTo>
                  <a:lnTo>
                    <a:pt x="500" y="6841"/>
                  </a:lnTo>
                  <a:lnTo>
                    <a:pt x="500" y="6873"/>
                  </a:lnTo>
                  <a:lnTo>
                    <a:pt x="531" y="6904"/>
                  </a:lnTo>
                  <a:lnTo>
                    <a:pt x="531" y="6935"/>
                  </a:lnTo>
                  <a:lnTo>
                    <a:pt x="563" y="6966"/>
                  </a:lnTo>
                  <a:lnTo>
                    <a:pt x="563" y="6966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0"/>
                  </a:lnTo>
                  <a:lnTo>
                    <a:pt x="625" y="7091"/>
                  </a:lnTo>
                  <a:lnTo>
                    <a:pt x="656" y="7091"/>
                  </a:lnTo>
                  <a:lnTo>
                    <a:pt x="656" y="7122"/>
                  </a:lnTo>
                  <a:lnTo>
                    <a:pt x="656" y="7154"/>
                  </a:lnTo>
                  <a:lnTo>
                    <a:pt x="688" y="7185"/>
                  </a:lnTo>
                  <a:lnTo>
                    <a:pt x="688" y="7216"/>
                  </a:lnTo>
                  <a:lnTo>
                    <a:pt x="719" y="7216"/>
                  </a:lnTo>
                  <a:lnTo>
                    <a:pt x="719" y="7247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4" y="7247"/>
                  </a:cubicBezTo>
                  <a:cubicBezTo>
                    <a:pt x="1125" y="7185"/>
                    <a:pt x="1094" y="7122"/>
                    <a:pt x="1062" y="7091"/>
                  </a:cubicBezTo>
                  <a:lnTo>
                    <a:pt x="1062" y="7060"/>
                  </a:lnTo>
                  <a:lnTo>
                    <a:pt x="1062" y="7029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6"/>
                  </a:lnTo>
                  <a:lnTo>
                    <a:pt x="1000" y="6966"/>
                  </a:lnTo>
                  <a:lnTo>
                    <a:pt x="969" y="6935"/>
                  </a:lnTo>
                  <a:lnTo>
                    <a:pt x="969" y="6904"/>
                  </a:lnTo>
                  <a:lnTo>
                    <a:pt x="969" y="6873"/>
                  </a:lnTo>
                  <a:lnTo>
                    <a:pt x="937" y="6873"/>
                  </a:lnTo>
                  <a:lnTo>
                    <a:pt x="937" y="6841"/>
                  </a:lnTo>
                  <a:lnTo>
                    <a:pt x="906" y="6810"/>
                  </a:lnTo>
                  <a:lnTo>
                    <a:pt x="906" y="6810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6"/>
                  </a:lnTo>
                  <a:lnTo>
                    <a:pt x="844" y="6716"/>
                  </a:lnTo>
                  <a:lnTo>
                    <a:pt x="844" y="6685"/>
                  </a:lnTo>
                  <a:lnTo>
                    <a:pt x="844" y="6654"/>
                  </a:lnTo>
                  <a:lnTo>
                    <a:pt x="813" y="6623"/>
                  </a:lnTo>
                  <a:lnTo>
                    <a:pt x="813" y="6623"/>
                  </a:lnTo>
                  <a:lnTo>
                    <a:pt x="781" y="6591"/>
                  </a:lnTo>
                  <a:lnTo>
                    <a:pt x="781" y="6560"/>
                  </a:lnTo>
                  <a:lnTo>
                    <a:pt x="781" y="6529"/>
                  </a:lnTo>
                  <a:lnTo>
                    <a:pt x="750" y="6529"/>
                  </a:lnTo>
                  <a:lnTo>
                    <a:pt x="750" y="6498"/>
                  </a:lnTo>
                  <a:lnTo>
                    <a:pt x="750" y="6466"/>
                  </a:lnTo>
                  <a:lnTo>
                    <a:pt x="719" y="6435"/>
                  </a:lnTo>
                  <a:close/>
                  <a:moveTo>
                    <a:pt x="375" y="4655"/>
                  </a:moveTo>
                  <a:cubicBezTo>
                    <a:pt x="375" y="4467"/>
                    <a:pt x="94" y="4405"/>
                    <a:pt x="0" y="4592"/>
                  </a:cubicBezTo>
                  <a:cubicBezTo>
                    <a:pt x="0" y="4623"/>
                    <a:pt x="0" y="4623"/>
                    <a:pt x="0" y="4655"/>
                  </a:cubicBezTo>
                  <a:lnTo>
                    <a:pt x="0" y="4686"/>
                  </a:lnTo>
                  <a:lnTo>
                    <a:pt x="0" y="4717"/>
                  </a:lnTo>
                  <a:lnTo>
                    <a:pt x="0" y="4748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2"/>
                  </a:lnTo>
                  <a:lnTo>
                    <a:pt x="0" y="4873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7"/>
                  </a:lnTo>
                  <a:lnTo>
                    <a:pt x="0" y="4998"/>
                  </a:lnTo>
                  <a:lnTo>
                    <a:pt x="0" y="5029"/>
                  </a:lnTo>
                  <a:lnTo>
                    <a:pt x="0" y="5061"/>
                  </a:lnTo>
                  <a:lnTo>
                    <a:pt x="0" y="5092"/>
                  </a:lnTo>
                  <a:lnTo>
                    <a:pt x="0" y="5123"/>
                  </a:lnTo>
                  <a:lnTo>
                    <a:pt x="0" y="5154"/>
                  </a:lnTo>
                  <a:lnTo>
                    <a:pt x="0" y="5186"/>
                  </a:lnTo>
                  <a:lnTo>
                    <a:pt x="0" y="5186"/>
                  </a:lnTo>
                  <a:lnTo>
                    <a:pt x="0" y="5217"/>
                  </a:lnTo>
                  <a:lnTo>
                    <a:pt x="32" y="5248"/>
                  </a:lnTo>
                  <a:lnTo>
                    <a:pt x="32" y="5279"/>
                  </a:lnTo>
                  <a:lnTo>
                    <a:pt x="32" y="5311"/>
                  </a:lnTo>
                  <a:lnTo>
                    <a:pt x="32" y="5342"/>
                  </a:lnTo>
                  <a:lnTo>
                    <a:pt x="32" y="5373"/>
                  </a:lnTo>
                  <a:lnTo>
                    <a:pt x="32" y="5404"/>
                  </a:lnTo>
                  <a:lnTo>
                    <a:pt x="32" y="5436"/>
                  </a:lnTo>
                  <a:lnTo>
                    <a:pt x="32" y="5467"/>
                  </a:lnTo>
                  <a:cubicBezTo>
                    <a:pt x="63" y="5623"/>
                    <a:pt x="281" y="5654"/>
                    <a:pt x="375" y="5529"/>
                  </a:cubicBezTo>
                  <a:cubicBezTo>
                    <a:pt x="406" y="5498"/>
                    <a:pt x="438" y="5436"/>
                    <a:pt x="406" y="5404"/>
                  </a:cubicBezTo>
                  <a:lnTo>
                    <a:pt x="406" y="5373"/>
                  </a:lnTo>
                  <a:lnTo>
                    <a:pt x="406" y="5342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79"/>
                  </a:lnTo>
                  <a:lnTo>
                    <a:pt x="406" y="5248"/>
                  </a:lnTo>
                  <a:lnTo>
                    <a:pt x="406" y="5217"/>
                  </a:lnTo>
                  <a:lnTo>
                    <a:pt x="406" y="5186"/>
                  </a:lnTo>
                  <a:lnTo>
                    <a:pt x="406" y="5154"/>
                  </a:lnTo>
                  <a:lnTo>
                    <a:pt x="375" y="5123"/>
                  </a:lnTo>
                  <a:lnTo>
                    <a:pt x="375" y="5092"/>
                  </a:lnTo>
                  <a:lnTo>
                    <a:pt x="375" y="5092"/>
                  </a:lnTo>
                  <a:lnTo>
                    <a:pt x="375" y="5061"/>
                  </a:lnTo>
                  <a:lnTo>
                    <a:pt x="375" y="5029"/>
                  </a:lnTo>
                  <a:lnTo>
                    <a:pt x="375" y="4998"/>
                  </a:lnTo>
                  <a:lnTo>
                    <a:pt x="375" y="4967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3"/>
                  </a:lnTo>
                  <a:lnTo>
                    <a:pt x="375" y="4842"/>
                  </a:lnTo>
                  <a:lnTo>
                    <a:pt x="375" y="4842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8"/>
                  </a:lnTo>
                  <a:lnTo>
                    <a:pt x="375" y="4717"/>
                  </a:lnTo>
                  <a:lnTo>
                    <a:pt x="375" y="4686"/>
                  </a:lnTo>
                  <a:close/>
                  <a:moveTo>
                    <a:pt x="750" y="2905"/>
                  </a:moveTo>
                  <a:cubicBezTo>
                    <a:pt x="781" y="2843"/>
                    <a:pt x="781" y="2780"/>
                    <a:pt x="750" y="2718"/>
                  </a:cubicBezTo>
                  <a:cubicBezTo>
                    <a:pt x="656" y="2593"/>
                    <a:pt x="469" y="2593"/>
                    <a:pt x="406" y="2749"/>
                  </a:cubicBezTo>
                  <a:lnTo>
                    <a:pt x="406" y="2749"/>
                  </a:lnTo>
                  <a:lnTo>
                    <a:pt x="406" y="2780"/>
                  </a:lnTo>
                  <a:lnTo>
                    <a:pt x="375" y="2812"/>
                  </a:lnTo>
                  <a:lnTo>
                    <a:pt x="375" y="2812"/>
                  </a:lnTo>
                  <a:lnTo>
                    <a:pt x="375" y="2843"/>
                  </a:lnTo>
                  <a:lnTo>
                    <a:pt x="344" y="2874"/>
                  </a:lnTo>
                  <a:lnTo>
                    <a:pt x="344" y="2905"/>
                  </a:lnTo>
                  <a:lnTo>
                    <a:pt x="344" y="2936"/>
                  </a:lnTo>
                  <a:lnTo>
                    <a:pt x="313" y="2968"/>
                  </a:lnTo>
                  <a:lnTo>
                    <a:pt x="313" y="2968"/>
                  </a:lnTo>
                  <a:lnTo>
                    <a:pt x="313" y="2999"/>
                  </a:lnTo>
                  <a:lnTo>
                    <a:pt x="281" y="3030"/>
                  </a:lnTo>
                  <a:lnTo>
                    <a:pt x="281" y="3061"/>
                  </a:lnTo>
                  <a:lnTo>
                    <a:pt x="281" y="3093"/>
                  </a:lnTo>
                  <a:lnTo>
                    <a:pt x="250" y="3124"/>
                  </a:lnTo>
                  <a:lnTo>
                    <a:pt x="250" y="3155"/>
                  </a:lnTo>
                  <a:lnTo>
                    <a:pt x="250" y="3186"/>
                  </a:lnTo>
                  <a:lnTo>
                    <a:pt x="219" y="3186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0"/>
                  </a:lnTo>
                  <a:lnTo>
                    <a:pt x="188" y="3311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5"/>
                  </a:lnTo>
                  <a:lnTo>
                    <a:pt x="157" y="3405"/>
                  </a:lnTo>
                  <a:lnTo>
                    <a:pt x="157" y="3436"/>
                  </a:lnTo>
                  <a:lnTo>
                    <a:pt x="157" y="3468"/>
                  </a:lnTo>
                  <a:lnTo>
                    <a:pt x="157" y="3499"/>
                  </a:lnTo>
                  <a:cubicBezTo>
                    <a:pt x="94" y="3686"/>
                    <a:pt x="344" y="3811"/>
                    <a:pt x="469" y="3655"/>
                  </a:cubicBezTo>
                  <a:cubicBezTo>
                    <a:pt x="500" y="3624"/>
                    <a:pt x="500" y="3624"/>
                    <a:pt x="500" y="3593"/>
                  </a:cubicBezTo>
                  <a:lnTo>
                    <a:pt x="531" y="3561"/>
                  </a:lnTo>
                  <a:lnTo>
                    <a:pt x="531" y="3561"/>
                  </a:lnTo>
                  <a:lnTo>
                    <a:pt x="531" y="3530"/>
                  </a:lnTo>
                  <a:lnTo>
                    <a:pt x="531" y="3499"/>
                  </a:lnTo>
                  <a:lnTo>
                    <a:pt x="531" y="3468"/>
                  </a:lnTo>
                  <a:lnTo>
                    <a:pt x="563" y="3436"/>
                  </a:lnTo>
                  <a:lnTo>
                    <a:pt x="563" y="3405"/>
                  </a:lnTo>
                  <a:lnTo>
                    <a:pt x="563" y="3405"/>
                  </a:lnTo>
                  <a:lnTo>
                    <a:pt x="563" y="3374"/>
                  </a:lnTo>
                  <a:lnTo>
                    <a:pt x="594" y="3343"/>
                  </a:lnTo>
                  <a:lnTo>
                    <a:pt x="594" y="3311"/>
                  </a:lnTo>
                  <a:lnTo>
                    <a:pt x="594" y="3280"/>
                  </a:lnTo>
                  <a:lnTo>
                    <a:pt x="625" y="3280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6"/>
                  </a:lnTo>
                  <a:lnTo>
                    <a:pt x="656" y="3186"/>
                  </a:lnTo>
                  <a:lnTo>
                    <a:pt x="656" y="3155"/>
                  </a:lnTo>
                  <a:lnTo>
                    <a:pt x="656" y="3124"/>
                  </a:lnTo>
                  <a:lnTo>
                    <a:pt x="688" y="3093"/>
                  </a:lnTo>
                  <a:lnTo>
                    <a:pt x="688" y="3061"/>
                  </a:lnTo>
                  <a:lnTo>
                    <a:pt x="688" y="3061"/>
                  </a:lnTo>
                  <a:lnTo>
                    <a:pt x="719" y="3030"/>
                  </a:lnTo>
                  <a:lnTo>
                    <a:pt x="719" y="2999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6"/>
                  </a:lnTo>
                  <a:lnTo>
                    <a:pt x="750" y="2905"/>
                  </a:lnTo>
                  <a:close/>
                  <a:moveTo>
                    <a:pt x="1843" y="1437"/>
                  </a:moveTo>
                  <a:cubicBezTo>
                    <a:pt x="2000" y="1312"/>
                    <a:pt x="1875" y="1062"/>
                    <a:pt x="1687" y="1125"/>
                  </a:cubicBezTo>
                  <a:cubicBezTo>
                    <a:pt x="1656" y="1125"/>
                    <a:pt x="1625" y="1125"/>
                    <a:pt x="1593" y="1156"/>
                  </a:cubicBezTo>
                  <a:lnTo>
                    <a:pt x="1593" y="1156"/>
                  </a:lnTo>
                  <a:lnTo>
                    <a:pt x="1562" y="1187"/>
                  </a:lnTo>
                  <a:lnTo>
                    <a:pt x="1531" y="1218"/>
                  </a:lnTo>
                  <a:lnTo>
                    <a:pt x="1531" y="1218"/>
                  </a:lnTo>
                  <a:lnTo>
                    <a:pt x="1500" y="1250"/>
                  </a:lnTo>
                  <a:lnTo>
                    <a:pt x="1469" y="1281"/>
                  </a:lnTo>
                  <a:lnTo>
                    <a:pt x="1469" y="1281"/>
                  </a:lnTo>
                  <a:lnTo>
                    <a:pt x="1437" y="1312"/>
                  </a:lnTo>
                  <a:lnTo>
                    <a:pt x="1406" y="1312"/>
                  </a:lnTo>
                  <a:lnTo>
                    <a:pt x="1406" y="1343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4" y="1406"/>
                  </a:lnTo>
                  <a:lnTo>
                    <a:pt x="1312" y="1437"/>
                  </a:lnTo>
                  <a:lnTo>
                    <a:pt x="1312" y="1437"/>
                  </a:lnTo>
                  <a:lnTo>
                    <a:pt x="1281" y="1468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9" y="1531"/>
                  </a:lnTo>
                  <a:lnTo>
                    <a:pt x="1219" y="1562"/>
                  </a:lnTo>
                  <a:lnTo>
                    <a:pt x="1187" y="1562"/>
                  </a:lnTo>
                  <a:lnTo>
                    <a:pt x="1156" y="1593"/>
                  </a:lnTo>
                  <a:lnTo>
                    <a:pt x="1156" y="1624"/>
                  </a:lnTo>
                  <a:lnTo>
                    <a:pt x="1125" y="1624"/>
                  </a:lnTo>
                  <a:lnTo>
                    <a:pt x="1125" y="1656"/>
                  </a:lnTo>
                  <a:lnTo>
                    <a:pt x="1094" y="1687"/>
                  </a:lnTo>
                  <a:lnTo>
                    <a:pt x="1062" y="1687"/>
                  </a:lnTo>
                  <a:lnTo>
                    <a:pt x="1062" y="1718"/>
                  </a:lnTo>
                  <a:lnTo>
                    <a:pt x="1062" y="1718"/>
                  </a:lnTo>
                  <a:cubicBezTo>
                    <a:pt x="1000" y="1781"/>
                    <a:pt x="1000" y="1874"/>
                    <a:pt x="1031" y="1937"/>
                  </a:cubicBezTo>
                  <a:cubicBezTo>
                    <a:pt x="1094" y="2062"/>
                    <a:pt x="1250" y="2093"/>
                    <a:pt x="1344" y="1968"/>
                  </a:cubicBezTo>
                  <a:lnTo>
                    <a:pt x="1344" y="1968"/>
                  </a:lnTo>
                  <a:lnTo>
                    <a:pt x="1375" y="1937"/>
                  </a:lnTo>
                  <a:lnTo>
                    <a:pt x="1375" y="1906"/>
                  </a:lnTo>
                  <a:lnTo>
                    <a:pt x="1406" y="1906"/>
                  </a:lnTo>
                  <a:lnTo>
                    <a:pt x="1406" y="1874"/>
                  </a:lnTo>
                  <a:lnTo>
                    <a:pt x="1437" y="1874"/>
                  </a:lnTo>
                  <a:lnTo>
                    <a:pt x="1437" y="1843"/>
                  </a:lnTo>
                  <a:lnTo>
                    <a:pt x="1469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49"/>
                  </a:lnTo>
                  <a:lnTo>
                    <a:pt x="1531" y="1749"/>
                  </a:lnTo>
                  <a:lnTo>
                    <a:pt x="1562" y="1718"/>
                  </a:lnTo>
                  <a:lnTo>
                    <a:pt x="1562" y="1718"/>
                  </a:lnTo>
                  <a:lnTo>
                    <a:pt x="1593" y="1687"/>
                  </a:lnTo>
                  <a:lnTo>
                    <a:pt x="1625" y="1656"/>
                  </a:lnTo>
                  <a:lnTo>
                    <a:pt x="1625" y="1656"/>
                  </a:lnTo>
                  <a:lnTo>
                    <a:pt x="1656" y="1624"/>
                  </a:lnTo>
                  <a:lnTo>
                    <a:pt x="1656" y="1624"/>
                  </a:lnTo>
                  <a:lnTo>
                    <a:pt x="1687" y="1593"/>
                  </a:lnTo>
                  <a:lnTo>
                    <a:pt x="1718" y="1593"/>
                  </a:lnTo>
                  <a:lnTo>
                    <a:pt x="1718" y="1562"/>
                  </a:lnTo>
                  <a:lnTo>
                    <a:pt x="1750" y="1531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8"/>
                  </a:lnTo>
                  <a:lnTo>
                    <a:pt x="1843" y="1468"/>
                  </a:lnTo>
                  <a:close/>
                  <a:moveTo>
                    <a:pt x="3437" y="562"/>
                  </a:moveTo>
                  <a:cubicBezTo>
                    <a:pt x="3624" y="500"/>
                    <a:pt x="3593" y="219"/>
                    <a:pt x="3405" y="187"/>
                  </a:cubicBezTo>
                  <a:cubicBezTo>
                    <a:pt x="3374" y="187"/>
                    <a:pt x="3343" y="187"/>
                    <a:pt x="3312" y="187"/>
                  </a:cubicBezTo>
                  <a:lnTo>
                    <a:pt x="3312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0"/>
                  </a:lnTo>
                  <a:lnTo>
                    <a:pt x="3187" y="250"/>
                  </a:lnTo>
                  <a:lnTo>
                    <a:pt x="3155" y="250"/>
                  </a:lnTo>
                  <a:lnTo>
                    <a:pt x="3124" y="250"/>
                  </a:lnTo>
                  <a:lnTo>
                    <a:pt x="3093" y="281"/>
                  </a:lnTo>
                  <a:lnTo>
                    <a:pt x="3093" y="281"/>
                  </a:lnTo>
                  <a:lnTo>
                    <a:pt x="3062" y="281"/>
                  </a:lnTo>
                  <a:lnTo>
                    <a:pt x="3030" y="312"/>
                  </a:lnTo>
                  <a:lnTo>
                    <a:pt x="2999" y="312"/>
                  </a:lnTo>
                  <a:lnTo>
                    <a:pt x="2968" y="312"/>
                  </a:lnTo>
                  <a:lnTo>
                    <a:pt x="2937" y="344"/>
                  </a:lnTo>
                  <a:lnTo>
                    <a:pt x="2906" y="344"/>
                  </a:lnTo>
                  <a:lnTo>
                    <a:pt x="2874" y="344"/>
                  </a:lnTo>
                  <a:lnTo>
                    <a:pt x="2874" y="375"/>
                  </a:lnTo>
                  <a:lnTo>
                    <a:pt x="2843" y="375"/>
                  </a:lnTo>
                  <a:lnTo>
                    <a:pt x="2812" y="406"/>
                  </a:lnTo>
                  <a:lnTo>
                    <a:pt x="2781" y="406"/>
                  </a:lnTo>
                  <a:lnTo>
                    <a:pt x="2749" y="406"/>
                  </a:lnTo>
                  <a:lnTo>
                    <a:pt x="2718" y="437"/>
                  </a:lnTo>
                  <a:lnTo>
                    <a:pt x="2718" y="437"/>
                  </a:lnTo>
                  <a:lnTo>
                    <a:pt x="2687" y="437"/>
                  </a:lnTo>
                  <a:lnTo>
                    <a:pt x="2656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43"/>
                  </a:cubicBezTo>
                  <a:cubicBezTo>
                    <a:pt x="2718" y="843"/>
                    <a:pt x="2749" y="843"/>
                    <a:pt x="2749" y="843"/>
                  </a:cubicBezTo>
                  <a:lnTo>
                    <a:pt x="2781" y="843"/>
                  </a:lnTo>
                  <a:lnTo>
                    <a:pt x="2781" y="812"/>
                  </a:lnTo>
                  <a:lnTo>
                    <a:pt x="2812" y="812"/>
                  </a:lnTo>
                  <a:lnTo>
                    <a:pt x="2843" y="781"/>
                  </a:lnTo>
                  <a:lnTo>
                    <a:pt x="2874" y="781"/>
                  </a:lnTo>
                  <a:lnTo>
                    <a:pt x="2874" y="781"/>
                  </a:lnTo>
                  <a:lnTo>
                    <a:pt x="2906" y="750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19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687"/>
                  </a:lnTo>
                  <a:lnTo>
                    <a:pt x="3093" y="687"/>
                  </a:lnTo>
                  <a:lnTo>
                    <a:pt x="3124" y="687"/>
                  </a:lnTo>
                  <a:lnTo>
                    <a:pt x="3124" y="656"/>
                  </a:lnTo>
                  <a:lnTo>
                    <a:pt x="3155" y="656"/>
                  </a:lnTo>
                  <a:lnTo>
                    <a:pt x="3187" y="656"/>
                  </a:lnTo>
                  <a:lnTo>
                    <a:pt x="3218" y="656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2" y="594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2"/>
                  </a:lnTo>
                  <a:close/>
                  <a:moveTo>
                    <a:pt x="4280" y="31"/>
                  </a:moveTo>
                  <a:cubicBezTo>
                    <a:pt x="4124" y="31"/>
                    <a:pt x="4061" y="250"/>
                    <a:pt x="4186" y="344"/>
                  </a:cubicBezTo>
                  <a:cubicBezTo>
                    <a:pt x="4218" y="375"/>
                    <a:pt x="4280" y="406"/>
                    <a:pt x="4311" y="406"/>
                  </a:cubicBezTo>
                  <a:lnTo>
                    <a:pt x="4343" y="406"/>
                  </a:lnTo>
                  <a:lnTo>
                    <a:pt x="4374" y="406"/>
                  </a:lnTo>
                  <a:lnTo>
                    <a:pt x="4405" y="375"/>
                  </a:lnTo>
                  <a:lnTo>
                    <a:pt x="4436" y="375"/>
                  </a:lnTo>
                  <a:lnTo>
                    <a:pt x="4467" y="375"/>
                  </a:lnTo>
                  <a:lnTo>
                    <a:pt x="4499" y="375"/>
                  </a:lnTo>
                  <a:lnTo>
                    <a:pt x="4530" y="375"/>
                  </a:lnTo>
                  <a:lnTo>
                    <a:pt x="4561" y="375"/>
                  </a:lnTo>
                  <a:lnTo>
                    <a:pt x="4561" y="375"/>
                  </a:lnTo>
                  <a:lnTo>
                    <a:pt x="4592" y="375"/>
                  </a:lnTo>
                  <a:lnTo>
                    <a:pt x="4624" y="375"/>
                  </a:lnTo>
                  <a:lnTo>
                    <a:pt x="4655" y="375"/>
                  </a:lnTo>
                  <a:lnTo>
                    <a:pt x="4686" y="375"/>
                  </a:lnTo>
                  <a:lnTo>
                    <a:pt x="4717" y="375"/>
                  </a:lnTo>
                  <a:lnTo>
                    <a:pt x="4749" y="375"/>
                  </a:lnTo>
                  <a:lnTo>
                    <a:pt x="4780" y="375"/>
                  </a:lnTo>
                  <a:lnTo>
                    <a:pt x="4811" y="375"/>
                  </a:lnTo>
                  <a:lnTo>
                    <a:pt x="4811" y="375"/>
                  </a:lnTo>
                  <a:lnTo>
                    <a:pt x="4842" y="375"/>
                  </a:lnTo>
                  <a:lnTo>
                    <a:pt x="4874" y="375"/>
                  </a:lnTo>
                  <a:lnTo>
                    <a:pt x="4905" y="375"/>
                  </a:lnTo>
                  <a:lnTo>
                    <a:pt x="4936" y="375"/>
                  </a:lnTo>
                  <a:lnTo>
                    <a:pt x="4967" y="375"/>
                  </a:lnTo>
                  <a:lnTo>
                    <a:pt x="4999" y="375"/>
                  </a:lnTo>
                  <a:lnTo>
                    <a:pt x="4999" y="406"/>
                  </a:lnTo>
                  <a:lnTo>
                    <a:pt x="5030" y="406"/>
                  </a:lnTo>
                  <a:lnTo>
                    <a:pt x="5061" y="406"/>
                  </a:lnTo>
                  <a:cubicBezTo>
                    <a:pt x="5280" y="406"/>
                    <a:pt x="5342" y="125"/>
                    <a:pt x="5155" y="31"/>
                  </a:cubicBezTo>
                  <a:cubicBezTo>
                    <a:pt x="5123" y="31"/>
                    <a:pt x="5092" y="31"/>
                    <a:pt x="5092" y="0"/>
                  </a:cubicBezTo>
                  <a:lnTo>
                    <a:pt x="5061" y="0"/>
                  </a:lnTo>
                  <a:lnTo>
                    <a:pt x="5030" y="0"/>
                  </a:lnTo>
                  <a:lnTo>
                    <a:pt x="4999" y="0"/>
                  </a:lnTo>
                  <a:lnTo>
                    <a:pt x="4967" y="0"/>
                  </a:lnTo>
                  <a:lnTo>
                    <a:pt x="4967" y="0"/>
                  </a:lnTo>
                  <a:lnTo>
                    <a:pt x="4936" y="0"/>
                  </a:lnTo>
                  <a:lnTo>
                    <a:pt x="4905" y="0"/>
                  </a:lnTo>
                  <a:lnTo>
                    <a:pt x="4874" y="0"/>
                  </a:lnTo>
                  <a:lnTo>
                    <a:pt x="4842" y="0"/>
                  </a:lnTo>
                  <a:lnTo>
                    <a:pt x="4811" y="0"/>
                  </a:lnTo>
                  <a:lnTo>
                    <a:pt x="4780" y="0"/>
                  </a:lnTo>
                  <a:lnTo>
                    <a:pt x="4749" y="0"/>
                  </a:lnTo>
                  <a:lnTo>
                    <a:pt x="4717" y="0"/>
                  </a:lnTo>
                  <a:lnTo>
                    <a:pt x="4686" y="0"/>
                  </a:lnTo>
                  <a:lnTo>
                    <a:pt x="4655" y="0"/>
                  </a:lnTo>
                  <a:lnTo>
                    <a:pt x="4624" y="0"/>
                  </a:lnTo>
                  <a:lnTo>
                    <a:pt x="4592" y="0"/>
                  </a:lnTo>
                  <a:lnTo>
                    <a:pt x="4561" y="0"/>
                  </a:lnTo>
                  <a:lnTo>
                    <a:pt x="4530" y="0"/>
                  </a:lnTo>
                  <a:lnTo>
                    <a:pt x="4499" y="0"/>
                  </a:lnTo>
                  <a:lnTo>
                    <a:pt x="4467" y="0"/>
                  </a:lnTo>
                  <a:lnTo>
                    <a:pt x="4436" y="0"/>
                  </a:lnTo>
                  <a:lnTo>
                    <a:pt x="4405" y="0"/>
                  </a:lnTo>
                  <a:lnTo>
                    <a:pt x="4374" y="0"/>
                  </a:lnTo>
                  <a:lnTo>
                    <a:pt x="4343" y="0"/>
                  </a:lnTo>
                  <a:lnTo>
                    <a:pt x="4311" y="0"/>
                  </a:lnTo>
                  <a:lnTo>
                    <a:pt x="4280" y="31"/>
                  </a:lnTo>
                  <a:lnTo>
                    <a:pt x="4280" y="31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flipH="1">
              <a:off x="8104013" y="103925"/>
              <a:ext cx="113767" cy="84179"/>
            </a:xfrm>
            <a:custGeom>
              <a:avLst/>
              <a:gdLst/>
              <a:ahLst/>
              <a:cxnLst/>
              <a:rect l="l" t="t" r="r" b="b"/>
              <a:pathLst>
                <a:path w="2407" h="1781" extrusionOk="0">
                  <a:moveTo>
                    <a:pt x="2406" y="156"/>
                  </a:moveTo>
                  <a:lnTo>
                    <a:pt x="2406" y="1781"/>
                  </a:lnTo>
                  <a:lnTo>
                    <a:pt x="1" y="1781"/>
                  </a:lnTo>
                  <a:lnTo>
                    <a:pt x="32" y="125"/>
                  </a:lnTo>
                  <a:cubicBezTo>
                    <a:pt x="188" y="94"/>
                    <a:pt x="344" y="63"/>
                    <a:pt x="501" y="63"/>
                  </a:cubicBezTo>
                  <a:cubicBezTo>
                    <a:pt x="1157" y="0"/>
                    <a:pt x="1781" y="31"/>
                    <a:pt x="2406" y="156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flipH="1">
              <a:off x="8352059" y="220528"/>
              <a:ext cx="122605" cy="134422"/>
            </a:xfrm>
            <a:custGeom>
              <a:avLst/>
              <a:gdLst/>
              <a:ahLst/>
              <a:cxnLst/>
              <a:rect l="l" t="t" r="r" b="b"/>
              <a:pathLst>
                <a:path w="2594" h="2844" extrusionOk="0">
                  <a:moveTo>
                    <a:pt x="1219" y="1"/>
                  </a:moveTo>
                  <a:lnTo>
                    <a:pt x="2593" y="782"/>
                  </a:lnTo>
                  <a:lnTo>
                    <a:pt x="1406" y="2844"/>
                  </a:lnTo>
                  <a:lnTo>
                    <a:pt x="0" y="2032"/>
                  </a:lnTo>
                  <a:cubicBezTo>
                    <a:pt x="281" y="1282"/>
                    <a:pt x="719" y="595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avLst/>
              <a:gdLst/>
              <a:ahLst/>
              <a:cxnLst/>
              <a:rect l="l" t="t" r="r" b="b"/>
              <a:pathLst>
                <a:path w="2625" h="2843" extrusionOk="0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flipH="1">
              <a:off x="8108456" y="688594"/>
              <a:ext cx="112254" cy="79783"/>
            </a:xfrm>
            <a:custGeom>
              <a:avLst/>
              <a:gdLst/>
              <a:ahLst/>
              <a:cxnLst/>
              <a:rect l="l" t="t" r="r" b="b"/>
              <a:pathLst>
                <a:path w="2375" h="1688" extrusionOk="0">
                  <a:moveTo>
                    <a:pt x="0" y="1594"/>
                  </a:moveTo>
                  <a:lnTo>
                    <a:pt x="0" y="1"/>
                  </a:lnTo>
                  <a:lnTo>
                    <a:pt x="2374" y="32"/>
                  </a:lnTo>
                  <a:lnTo>
                    <a:pt x="2374" y="1594"/>
                  </a:lnTo>
                  <a:cubicBezTo>
                    <a:pt x="1968" y="1656"/>
                    <a:pt x="1562" y="1688"/>
                    <a:pt x="1156" y="1688"/>
                  </a:cubicBezTo>
                  <a:cubicBezTo>
                    <a:pt x="750" y="1688"/>
                    <a:pt x="375" y="1656"/>
                    <a:pt x="0" y="159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avLst/>
              <a:gdLst/>
              <a:ahLst/>
              <a:cxnLst/>
              <a:rect l="l" t="t" r="r" b="b"/>
              <a:pathLst>
                <a:path w="2625" h="2874" extrusionOk="0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flipH="1">
              <a:off x="8362410" y="505537"/>
              <a:ext cx="118163" cy="134374"/>
            </a:xfrm>
            <a:custGeom>
              <a:avLst/>
              <a:gdLst/>
              <a:ahLst/>
              <a:cxnLst/>
              <a:rect l="l" t="t" r="r" b="b"/>
              <a:pathLst>
                <a:path w="2500" h="2843" extrusionOk="0">
                  <a:moveTo>
                    <a:pt x="1094" y="2843"/>
                  </a:moveTo>
                  <a:lnTo>
                    <a:pt x="2499" y="2124"/>
                  </a:lnTo>
                  <a:lnTo>
                    <a:pt x="1406" y="0"/>
                  </a:lnTo>
                  <a:lnTo>
                    <a:pt x="0" y="750"/>
                  </a:lnTo>
                  <a:cubicBezTo>
                    <a:pt x="250" y="1500"/>
                    <a:pt x="625" y="2218"/>
                    <a:pt x="1094" y="2843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avLst/>
              <a:gdLst/>
              <a:ahLst/>
              <a:cxnLst/>
              <a:rect l="l" t="t" r="r" b="b"/>
              <a:pathLst>
                <a:path w="3031" h="2938" extrusionOk="0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 flipH="1">
              <a:off x="8158651" y="434639"/>
              <a:ext cx="135887" cy="135887"/>
            </a:xfrm>
            <a:custGeom>
              <a:avLst/>
              <a:gdLst/>
              <a:ahLst/>
              <a:cxnLst/>
              <a:rect l="l" t="t" r="r" b="b"/>
              <a:pathLst>
                <a:path w="2875" h="2875" extrusionOk="0">
                  <a:moveTo>
                    <a:pt x="1469" y="969"/>
                  </a:moveTo>
                  <a:cubicBezTo>
                    <a:pt x="1687" y="32"/>
                    <a:pt x="2874" y="625"/>
                    <a:pt x="2437" y="1594"/>
                  </a:cubicBezTo>
                  <a:cubicBezTo>
                    <a:pt x="2250" y="2062"/>
                    <a:pt x="1625" y="2562"/>
                    <a:pt x="1531" y="2875"/>
                  </a:cubicBezTo>
                  <a:cubicBezTo>
                    <a:pt x="1312" y="2437"/>
                    <a:pt x="844" y="2219"/>
                    <a:pt x="531" y="1656"/>
                  </a:cubicBezTo>
                  <a:cubicBezTo>
                    <a:pt x="0" y="750"/>
                    <a:pt x="1156" y="1"/>
                    <a:pt x="1469" y="9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flipH="1">
              <a:off x="8198543" y="378535"/>
              <a:ext cx="53173" cy="54686"/>
            </a:xfrm>
            <a:custGeom>
              <a:avLst/>
              <a:gdLst/>
              <a:ahLst/>
              <a:cxnLst/>
              <a:rect l="l" t="t" r="r" b="b"/>
              <a:pathLst>
                <a:path w="1125" h="1157" extrusionOk="0">
                  <a:moveTo>
                    <a:pt x="594" y="219"/>
                  </a:moveTo>
                  <a:lnTo>
                    <a:pt x="563" y="1"/>
                  </a:lnTo>
                  <a:lnTo>
                    <a:pt x="531" y="219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781" y="875"/>
                    <a:pt x="656" y="625"/>
                    <a:pt x="594" y="2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 flipH="1">
              <a:off x="8169002" y="312081"/>
              <a:ext cx="112254" cy="100485"/>
            </a:xfrm>
            <a:custGeom>
              <a:avLst/>
              <a:gdLst/>
              <a:ahLst/>
              <a:cxnLst/>
              <a:rect l="l" t="t" r="r" b="b"/>
              <a:pathLst>
                <a:path w="2375" h="2126" extrusionOk="0">
                  <a:moveTo>
                    <a:pt x="1188" y="1"/>
                  </a:moveTo>
                  <a:cubicBezTo>
                    <a:pt x="1500" y="1"/>
                    <a:pt x="1750" y="251"/>
                    <a:pt x="1750" y="594"/>
                  </a:cubicBezTo>
                  <a:cubicBezTo>
                    <a:pt x="1781" y="751"/>
                    <a:pt x="1687" y="907"/>
                    <a:pt x="1562" y="1032"/>
                  </a:cubicBezTo>
                  <a:cubicBezTo>
                    <a:pt x="1625" y="1000"/>
                    <a:pt x="1719" y="969"/>
                    <a:pt x="1781" y="969"/>
                  </a:cubicBezTo>
                  <a:cubicBezTo>
                    <a:pt x="2094" y="969"/>
                    <a:pt x="2375" y="1250"/>
                    <a:pt x="2375" y="1563"/>
                  </a:cubicBezTo>
                  <a:cubicBezTo>
                    <a:pt x="2375" y="1875"/>
                    <a:pt x="2094" y="2125"/>
                    <a:pt x="1781" y="2125"/>
                  </a:cubicBezTo>
                  <a:cubicBezTo>
                    <a:pt x="1469" y="2125"/>
                    <a:pt x="1219" y="1875"/>
                    <a:pt x="1219" y="1563"/>
                  </a:cubicBezTo>
                  <a:lnTo>
                    <a:pt x="1156" y="1563"/>
                  </a:lnTo>
                  <a:cubicBezTo>
                    <a:pt x="1156" y="1875"/>
                    <a:pt x="906" y="2125"/>
                    <a:pt x="594" y="2125"/>
                  </a:cubicBezTo>
                  <a:cubicBezTo>
                    <a:pt x="282" y="2125"/>
                    <a:pt x="1" y="1875"/>
                    <a:pt x="1" y="1563"/>
                  </a:cubicBezTo>
                  <a:cubicBezTo>
                    <a:pt x="1" y="1250"/>
                    <a:pt x="282" y="969"/>
                    <a:pt x="594" y="969"/>
                  </a:cubicBezTo>
                  <a:cubicBezTo>
                    <a:pt x="657" y="969"/>
                    <a:pt x="750" y="1000"/>
                    <a:pt x="813" y="1032"/>
                  </a:cubicBezTo>
                  <a:cubicBezTo>
                    <a:pt x="688" y="907"/>
                    <a:pt x="625" y="751"/>
                    <a:pt x="625" y="594"/>
                  </a:cubicBezTo>
                  <a:cubicBezTo>
                    <a:pt x="625" y="251"/>
                    <a:pt x="875" y="1"/>
                    <a:pt x="1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flipH="1">
              <a:off x="8056796" y="444990"/>
              <a:ext cx="94530" cy="125536"/>
            </a:xfrm>
            <a:custGeom>
              <a:avLst/>
              <a:gdLst/>
              <a:ahLst/>
              <a:cxnLst/>
              <a:rect l="l" t="t" r="r" b="b"/>
              <a:pathLst>
                <a:path w="2000" h="2656" extrusionOk="0">
                  <a:moveTo>
                    <a:pt x="1" y="1312"/>
                  </a:moveTo>
                  <a:lnTo>
                    <a:pt x="1031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 flipH="1">
              <a:off x="8000692" y="278144"/>
              <a:ext cx="165380" cy="317479"/>
            </a:xfrm>
            <a:custGeom>
              <a:avLst/>
              <a:gdLst/>
              <a:ahLst/>
              <a:cxnLst/>
              <a:rect l="l" t="t" r="r" b="b"/>
              <a:pathLst>
                <a:path w="3499" h="6717" extrusionOk="0">
                  <a:moveTo>
                    <a:pt x="0" y="32"/>
                  </a:moveTo>
                  <a:cubicBezTo>
                    <a:pt x="1718" y="0"/>
                    <a:pt x="3186" y="1344"/>
                    <a:pt x="3343" y="3093"/>
                  </a:cubicBezTo>
                  <a:cubicBezTo>
                    <a:pt x="3499" y="4936"/>
                    <a:pt x="2124" y="6529"/>
                    <a:pt x="281" y="6685"/>
                  </a:cubicBezTo>
                  <a:cubicBezTo>
                    <a:pt x="188" y="6717"/>
                    <a:pt x="94" y="6717"/>
                    <a:pt x="0" y="6717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 flipH="1">
              <a:off x="7943076" y="214668"/>
              <a:ext cx="222996" cy="444433"/>
            </a:xfrm>
            <a:custGeom>
              <a:avLst/>
              <a:gdLst/>
              <a:ahLst/>
              <a:cxnLst/>
              <a:rect l="l" t="t" r="r" b="b"/>
              <a:pathLst>
                <a:path w="4718" h="9403" extrusionOk="0">
                  <a:moveTo>
                    <a:pt x="2093" y="906"/>
                  </a:moveTo>
                  <a:cubicBezTo>
                    <a:pt x="2281" y="1031"/>
                    <a:pt x="2468" y="812"/>
                    <a:pt x="2343" y="625"/>
                  </a:cubicBezTo>
                  <a:cubicBezTo>
                    <a:pt x="2343" y="625"/>
                    <a:pt x="2312" y="594"/>
                    <a:pt x="2281" y="594"/>
                  </a:cubicBezTo>
                  <a:lnTo>
                    <a:pt x="2281" y="594"/>
                  </a:lnTo>
                  <a:lnTo>
                    <a:pt x="2249" y="562"/>
                  </a:lnTo>
                  <a:lnTo>
                    <a:pt x="2218" y="562"/>
                  </a:lnTo>
                  <a:lnTo>
                    <a:pt x="2187" y="531"/>
                  </a:lnTo>
                  <a:lnTo>
                    <a:pt x="2187" y="531"/>
                  </a:lnTo>
                  <a:lnTo>
                    <a:pt x="2156" y="500"/>
                  </a:lnTo>
                  <a:lnTo>
                    <a:pt x="2124" y="500"/>
                  </a:lnTo>
                  <a:lnTo>
                    <a:pt x="2093" y="500"/>
                  </a:lnTo>
                  <a:lnTo>
                    <a:pt x="2062" y="469"/>
                  </a:lnTo>
                  <a:lnTo>
                    <a:pt x="2062" y="469"/>
                  </a:lnTo>
                  <a:lnTo>
                    <a:pt x="2031" y="437"/>
                  </a:lnTo>
                  <a:lnTo>
                    <a:pt x="1999" y="437"/>
                  </a:lnTo>
                  <a:lnTo>
                    <a:pt x="1968" y="437"/>
                  </a:lnTo>
                  <a:lnTo>
                    <a:pt x="1937" y="406"/>
                  </a:lnTo>
                  <a:lnTo>
                    <a:pt x="1906" y="406"/>
                  </a:lnTo>
                  <a:lnTo>
                    <a:pt x="1906" y="406"/>
                  </a:lnTo>
                  <a:lnTo>
                    <a:pt x="1874" y="375"/>
                  </a:lnTo>
                  <a:lnTo>
                    <a:pt x="1843" y="375"/>
                  </a:lnTo>
                  <a:lnTo>
                    <a:pt x="1812" y="344"/>
                  </a:lnTo>
                  <a:lnTo>
                    <a:pt x="1781" y="344"/>
                  </a:lnTo>
                  <a:lnTo>
                    <a:pt x="1750" y="344"/>
                  </a:lnTo>
                  <a:lnTo>
                    <a:pt x="1750" y="312"/>
                  </a:lnTo>
                  <a:lnTo>
                    <a:pt x="1718" y="312"/>
                  </a:lnTo>
                  <a:lnTo>
                    <a:pt x="1687" y="312"/>
                  </a:lnTo>
                  <a:lnTo>
                    <a:pt x="1656" y="281"/>
                  </a:lnTo>
                  <a:lnTo>
                    <a:pt x="1625" y="281"/>
                  </a:lnTo>
                  <a:lnTo>
                    <a:pt x="1593" y="281"/>
                  </a:lnTo>
                  <a:lnTo>
                    <a:pt x="1562" y="250"/>
                  </a:lnTo>
                  <a:lnTo>
                    <a:pt x="1562" y="250"/>
                  </a:lnTo>
                  <a:cubicBezTo>
                    <a:pt x="1375" y="187"/>
                    <a:pt x="1218" y="469"/>
                    <a:pt x="1375" y="594"/>
                  </a:cubicBezTo>
                  <a:cubicBezTo>
                    <a:pt x="1406" y="594"/>
                    <a:pt x="1406" y="625"/>
                    <a:pt x="1437" y="625"/>
                  </a:cubicBezTo>
                  <a:lnTo>
                    <a:pt x="1437" y="625"/>
                  </a:lnTo>
                  <a:lnTo>
                    <a:pt x="1468" y="625"/>
                  </a:lnTo>
                  <a:lnTo>
                    <a:pt x="1500" y="656"/>
                  </a:lnTo>
                  <a:lnTo>
                    <a:pt x="1531" y="656"/>
                  </a:lnTo>
                  <a:lnTo>
                    <a:pt x="1531" y="656"/>
                  </a:lnTo>
                  <a:lnTo>
                    <a:pt x="1562" y="656"/>
                  </a:lnTo>
                  <a:lnTo>
                    <a:pt x="1593" y="687"/>
                  </a:lnTo>
                  <a:lnTo>
                    <a:pt x="1625" y="687"/>
                  </a:lnTo>
                  <a:lnTo>
                    <a:pt x="1656" y="687"/>
                  </a:lnTo>
                  <a:lnTo>
                    <a:pt x="1656" y="719"/>
                  </a:lnTo>
                  <a:lnTo>
                    <a:pt x="1687" y="719"/>
                  </a:lnTo>
                  <a:lnTo>
                    <a:pt x="1718" y="719"/>
                  </a:lnTo>
                  <a:lnTo>
                    <a:pt x="1750" y="750"/>
                  </a:lnTo>
                  <a:lnTo>
                    <a:pt x="1750" y="750"/>
                  </a:lnTo>
                  <a:lnTo>
                    <a:pt x="1781" y="750"/>
                  </a:lnTo>
                  <a:lnTo>
                    <a:pt x="1812" y="781"/>
                  </a:lnTo>
                  <a:lnTo>
                    <a:pt x="1843" y="781"/>
                  </a:lnTo>
                  <a:lnTo>
                    <a:pt x="1843" y="781"/>
                  </a:lnTo>
                  <a:lnTo>
                    <a:pt x="1874" y="812"/>
                  </a:lnTo>
                  <a:lnTo>
                    <a:pt x="1906" y="812"/>
                  </a:lnTo>
                  <a:lnTo>
                    <a:pt x="1937" y="843"/>
                  </a:lnTo>
                  <a:lnTo>
                    <a:pt x="1937" y="843"/>
                  </a:lnTo>
                  <a:lnTo>
                    <a:pt x="1968" y="843"/>
                  </a:lnTo>
                  <a:lnTo>
                    <a:pt x="1999" y="875"/>
                  </a:lnTo>
                  <a:lnTo>
                    <a:pt x="2031" y="875"/>
                  </a:lnTo>
                  <a:lnTo>
                    <a:pt x="2031" y="875"/>
                  </a:lnTo>
                  <a:lnTo>
                    <a:pt x="2062" y="906"/>
                  </a:lnTo>
                  <a:lnTo>
                    <a:pt x="2093" y="906"/>
                  </a:lnTo>
                  <a:close/>
                  <a:moveTo>
                    <a:pt x="3468" y="2124"/>
                  </a:moveTo>
                  <a:cubicBezTo>
                    <a:pt x="3593" y="2280"/>
                    <a:pt x="3843" y="2156"/>
                    <a:pt x="3811" y="1968"/>
                  </a:cubicBezTo>
                  <a:cubicBezTo>
                    <a:pt x="3811" y="1937"/>
                    <a:pt x="3780" y="1906"/>
                    <a:pt x="3780" y="1874"/>
                  </a:cubicBezTo>
                  <a:lnTo>
                    <a:pt x="3749" y="1874"/>
                  </a:lnTo>
                  <a:lnTo>
                    <a:pt x="3749" y="1843"/>
                  </a:lnTo>
                  <a:lnTo>
                    <a:pt x="3718" y="1812"/>
                  </a:lnTo>
                  <a:lnTo>
                    <a:pt x="3718" y="1781"/>
                  </a:lnTo>
                  <a:lnTo>
                    <a:pt x="3686" y="1781"/>
                  </a:lnTo>
                  <a:lnTo>
                    <a:pt x="3686" y="1749"/>
                  </a:lnTo>
                  <a:lnTo>
                    <a:pt x="3655" y="1718"/>
                  </a:lnTo>
                  <a:lnTo>
                    <a:pt x="3624" y="1718"/>
                  </a:lnTo>
                  <a:lnTo>
                    <a:pt x="3624" y="1687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1" y="1624"/>
                  </a:lnTo>
                  <a:lnTo>
                    <a:pt x="3561" y="1593"/>
                  </a:lnTo>
                  <a:lnTo>
                    <a:pt x="3530" y="1593"/>
                  </a:lnTo>
                  <a:lnTo>
                    <a:pt x="3499" y="1562"/>
                  </a:lnTo>
                  <a:lnTo>
                    <a:pt x="3499" y="1531"/>
                  </a:lnTo>
                  <a:lnTo>
                    <a:pt x="3468" y="1531"/>
                  </a:lnTo>
                  <a:lnTo>
                    <a:pt x="3436" y="1500"/>
                  </a:lnTo>
                  <a:lnTo>
                    <a:pt x="3436" y="1468"/>
                  </a:lnTo>
                  <a:lnTo>
                    <a:pt x="3405" y="1468"/>
                  </a:lnTo>
                  <a:lnTo>
                    <a:pt x="3405" y="1437"/>
                  </a:lnTo>
                  <a:lnTo>
                    <a:pt x="3374" y="1406"/>
                  </a:lnTo>
                  <a:lnTo>
                    <a:pt x="3343" y="1406"/>
                  </a:lnTo>
                  <a:lnTo>
                    <a:pt x="3343" y="1375"/>
                  </a:lnTo>
                  <a:lnTo>
                    <a:pt x="3311" y="1343"/>
                  </a:lnTo>
                  <a:lnTo>
                    <a:pt x="3280" y="1343"/>
                  </a:lnTo>
                  <a:lnTo>
                    <a:pt x="3280" y="1312"/>
                  </a:lnTo>
                  <a:lnTo>
                    <a:pt x="3249" y="1281"/>
                  </a:lnTo>
                  <a:lnTo>
                    <a:pt x="3249" y="1281"/>
                  </a:lnTo>
                  <a:cubicBezTo>
                    <a:pt x="3186" y="1218"/>
                    <a:pt x="3062" y="1218"/>
                    <a:pt x="2999" y="1281"/>
                  </a:cubicBezTo>
                  <a:cubicBezTo>
                    <a:pt x="2905" y="1343"/>
                    <a:pt x="2905" y="1500"/>
                    <a:pt x="2999" y="1562"/>
                  </a:cubicBezTo>
                  <a:lnTo>
                    <a:pt x="2999" y="1562"/>
                  </a:lnTo>
                  <a:lnTo>
                    <a:pt x="2999" y="1593"/>
                  </a:lnTo>
                  <a:lnTo>
                    <a:pt x="3030" y="1593"/>
                  </a:lnTo>
                  <a:lnTo>
                    <a:pt x="3062" y="1624"/>
                  </a:lnTo>
                  <a:lnTo>
                    <a:pt x="3062" y="1656"/>
                  </a:lnTo>
                  <a:lnTo>
                    <a:pt x="3093" y="1656"/>
                  </a:lnTo>
                  <a:lnTo>
                    <a:pt x="3093" y="1687"/>
                  </a:lnTo>
                  <a:lnTo>
                    <a:pt x="3124" y="1687"/>
                  </a:lnTo>
                  <a:lnTo>
                    <a:pt x="3124" y="1718"/>
                  </a:lnTo>
                  <a:lnTo>
                    <a:pt x="3155" y="1749"/>
                  </a:lnTo>
                  <a:lnTo>
                    <a:pt x="3186" y="1749"/>
                  </a:lnTo>
                  <a:lnTo>
                    <a:pt x="3186" y="1781"/>
                  </a:lnTo>
                  <a:lnTo>
                    <a:pt x="3218" y="1781"/>
                  </a:lnTo>
                  <a:lnTo>
                    <a:pt x="3218" y="1812"/>
                  </a:lnTo>
                  <a:lnTo>
                    <a:pt x="3249" y="1843"/>
                  </a:lnTo>
                  <a:lnTo>
                    <a:pt x="3249" y="1843"/>
                  </a:lnTo>
                  <a:lnTo>
                    <a:pt x="3280" y="1874"/>
                  </a:lnTo>
                  <a:lnTo>
                    <a:pt x="3280" y="1906"/>
                  </a:lnTo>
                  <a:lnTo>
                    <a:pt x="3311" y="1906"/>
                  </a:lnTo>
                  <a:lnTo>
                    <a:pt x="3343" y="1937"/>
                  </a:lnTo>
                  <a:lnTo>
                    <a:pt x="3343" y="1937"/>
                  </a:lnTo>
                  <a:lnTo>
                    <a:pt x="3374" y="1968"/>
                  </a:lnTo>
                  <a:lnTo>
                    <a:pt x="3374" y="1999"/>
                  </a:lnTo>
                  <a:lnTo>
                    <a:pt x="3405" y="1999"/>
                  </a:lnTo>
                  <a:lnTo>
                    <a:pt x="3405" y="2031"/>
                  </a:lnTo>
                  <a:lnTo>
                    <a:pt x="3436" y="2062"/>
                  </a:lnTo>
                  <a:lnTo>
                    <a:pt x="3436" y="2062"/>
                  </a:lnTo>
                  <a:lnTo>
                    <a:pt x="3468" y="2093"/>
                  </a:lnTo>
                  <a:close/>
                  <a:moveTo>
                    <a:pt x="4217" y="3749"/>
                  </a:moveTo>
                  <a:cubicBezTo>
                    <a:pt x="4280" y="3967"/>
                    <a:pt x="4592" y="3936"/>
                    <a:pt x="4592" y="3717"/>
                  </a:cubicBezTo>
                  <a:cubicBezTo>
                    <a:pt x="4623" y="3717"/>
                    <a:pt x="4592" y="3686"/>
                    <a:pt x="4592" y="3655"/>
                  </a:cubicBezTo>
                  <a:lnTo>
                    <a:pt x="4592" y="3655"/>
                  </a:lnTo>
                  <a:lnTo>
                    <a:pt x="4592" y="3624"/>
                  </a:lnTo>
                  <a:lnTo>
                    <a:pt x="4592" y="3593"/>
                  </a:lnTo>
                  <a:lnTo>
                    <a:pt x="4592" y="3561"/>
                  </a:lnTo>
                  <a:lnTo>
                    <a:pt x="4561" y="3530"/>
                  </a:lnTo>
                  <a:lnTo>
                    <a:pt x="4561" y="3499"/>
                  </a:lnTo>
                  <a:lnTo>
                    <a:pt x="4561" y="3468"/>
                  </a:lnTo>
                  <a:lnTo>
                    <a:pt x="4561" y="3468"/>
                  </a:lnTo>
                  <a:lnTo>
                    <a:pt x="4530" y="3436"/>
                  </a:lnTo>
                  <a:lnTo>
                    <a:pt x="4530" y="3405"/>
                  </a:lnTo>
                  <a:lnTo>
                    <a:pt x="4530" y="3374"/>
                  </a:lnTo>
                  <a:lnTo>
                    <a:pt x="4530" y="3343"/>
                  </a:lnTo>
                  <a:lnTo>
                    <a:pt x="4499" y="3311"/>
                  </a:lnTo>
                  <a:lnTo>
                    <a:pt x="4499" y="3280"/>
                  </a:lnTo>
                  <a:lnTo>
                    <a:pt x="4499" y="3249"/>
                  </a:lnTo>
                  <a:lnTo>
                    <a:pt x="4467" y="3218"/>
                  </a:lnTo>
                  <a:lnTo>
                    <a:pt x="4467" y="3186"/>
                  </a:lnTo>
                  <a:lnTo>
                    <a:pt x="4467" y="3186"/>
                  </a:lnTo>
                  <a:lnTo>
                    <a:pt x="4467" y="3155"/>
                  </a:lnTo>
                  <a:lnTo>
                    <a:pt x="4436" y="3124"/>
                  </a:lnTo>
                  <a:lnTo>
                    <a:pt x="4436" y="3093"/>
                  </a:lnTo>
                  <a:lnTo>
                    <a:pt x="4436" y="3061"/>
                  </a:lnTo>
                  <a:lnTo>
                    <a:pt x="4405" y="3030"/>
                  </a:lnTo>
                  <a:lnTo>
                    <a:pt x="4405" y="2999"/>
                  </a:lnTo>
                  <a:lnTo>
                    <a:pt x="4405" y="2968"/>
                  </a:lnTo>
                  <a:lnTo>
                    <a:pt x="4374" y="2968"/>
                  </a:lnTo>
                  <a:lnTo>
                    <a:pt x="4374" y="2936"/>
                  </a:lnTo>
                  <a:lnTo>
                    <a:pt x="4374" y="2905"/>
                  </a:lnTo>
                  <a:cubicBezTo>
                    <a:pt x="4280" y="2718"/>
                    <a:pt x="3999" y="2780"/>
                    <a:pt x="3999" y="2999"/>
                  </a:cubicBezTo>
                  <a:cubicBezTo>
                    <a:pt x="3999" y="2999"/>
                    <a:pt x="3999" y="3030"/>
                    <a:pt x="3999" y="3061"/>
                  </a:cubicBezTo>
                  <a:lnTo>
                    <a:pt x="4030" y="3061"/>
                  </a:lnTo>
                  <a:lnTo>
                    <a:pt x="4030" y="3093"/>
                  </a:lnTo>
                  <a:lnTo>
                    <a:pt x="4030" y="3124"/>
                  </a:lnTo>
                  <a:lnTo>
                    <a:pt x="4061" y="3155"/>
                  </a:lnTo>
                  <a:lnTo>
                    <a:pt x="4061" y="3186"/>
                  </a:lnTo>
                  <a:lnTo>
                    <a:pt x="4061" y="3186"/>
                  </a:lnTo>
                  <a:lnTo>
                    <a:pt x="4061" y="3218"/>
                  </a:lnTo>
                  <a:lnTo>
                    <a:pt x="4092" y="3249"/>
                  </a:lnTo>
                  <a:lnTo>
                    <a:pt x="4092" y="3280"/>
                  </a:lnTo>
                  <a:lnTo>
                    <a:pt x="4092" y="3311"/>
                  </a:lnTo>
                  <a:lnTo>
                    <a:pt x="4124" y="3311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5"/>
                  </a:lnTo>
                  <a:lnTo>
                    <a:pt x="4155" y="3436"/>
                  </a:lnTo>
                  <a:lnTo>
                    <a:pt x="4155" y="3436"/>
                  </a:lnTo>
                  <a:lnTo>
                    <a:pt x="4155" y="3468"/>
                  </a:lnTo>
                  <a:lnTo>
                    <a:pt x="4155" y="3499"/>
                  </a:lnTo>
                  <a:lnTo>
                    <a:pt x="4186" y="3530"/>
                  </a:lnTo>
                  <a:lnTo>
                    <a:pt x="4186" y="3561"/>
                  </a:lnTo>
                  <a:lnTo>
                    <a:pt x="4186" y="3593"/>
                  </a:lnTo>
                  <a:lnTo>
                    <a:pt x="4186" y="3593"/>
                  </a:lnTo>
                  <a:lnTo>
                    <a:pt x="4186" y="3624"/>
                  </a:lnTo>
                  <a:lnTo>
                    <a:pt x="4217" y="3655"/>
                  </a:lnTo>
                  <a:lnTo>
                    <a:pt x="4217" y="3686"/>
                  </a:lnTo>
                  <a:lnTo>
                    <a:pt x="4217" y="3717"/>
                  </a:lnTo>
                  <a:lnTo>
                    <a:pt x="4217" y="3749"/>
                  </a:lnTo>
                  <a:close/>
                  <a:moveTo>
                    <a:pt x="4249" y="5561"/>
                  </a:moveTo>
                  <a:cubicBezTo>
                    <a:pt x="4217" y="5779"/>
                    <a:pt x="4499" y="5873"/>
                    <a:pt x="4592" y="5717"/>
                  </a:cubicBezTo>
                  <a:cubicBezTo>
                    <a:pt x="4623" y="5686"/>
                    <a:pt x="4623" y="5654"/>
                    <a:pt x="4623" y="5654"/>
                  </a:cubicBezTo>
                  <a:lnTo>
                    <a:pt x="4623" y="5623"/>
                  </a:lnTo>
                  <a:lnTo>
                    <a:pt x="4623" y="5592"/>
                  </a:lnTo>
                  <a:lnTo>
                    <a:pt x="4623" y="5592"/>
                  </a:lnTo>
                  <a:lnTo>
                    <a:pt x="4655" y="5561"/>
                  </a:lnTo>
                  <a:lnTo>
                    <a:pt x="4655" y="5529"/>
                  </a:lnTo>
                  <a:lnTo>
                    <a:pt x="4655" y="5498"/>
                  </a:lnTo>
                  <a:lnTo>
                    <a:pt x="4655" y="5467"/>
                  </a:lnTo>
                  <a:lnTo>
                    <a:pt x="4655" y="5436"/>
                  </a:lnTo>
                  <a:lnTo>
                    <a:pt x="4655" y="5404"/>
                  </a:lnTo>
                  <a:lnTo>
                    <a:pt x="4686" y="5373"/>
                  </a:lnTo>
                  <a:lnTo>
                    <a:pt x="4686" y="5342"/>
                  </a:lnTo>
                  <a:lnTo>
                    <a:pt x="4686" y="5311"/>
                  </a:lnTo>
                  <a:lnTo>
                    <a:pt x="4686" y="5279"/>
                  </a:lnTo>
                  <a:lnTo>
                    <a:pt x="4686" y="5248"/>
                  </a:lnTo>
                  <a:lnTo>
                    <a:pt x="4686" y="5217"/>
                  </a:lnTo>
                  <a:lnTo>
                    <a:pt x="4686" y="5186"/>
                  </a:lnTo>
                  <a:lnTo>
                    <a:pt x="4686" y="5186"/>
                  </a:lnTo>
                  <a:lnTo>
                    <a:pt x="4686" y="5154"/>
                  </a:lnTo>
                  <a:lnTo>
                    <a:pt x="4686" y="5123"/>
                  </a:lnTo>
                  <a:lnTo>
                    <a:pt x="4717" y="5092"/>
                  </a:lnTo>
                  <a:lnTo>
                    <a:pt x="4717" y="5061"/>
                  </a:lnTo>
                  <a:lnTo>
                    <a:pt x="4717" y="5029"/>
                  </a:lnTo>
                  <a:lnTo>
                    <a:pt x="4717" y="4998"/>
                  </a:lnTo>
                  <a:lnTo>
                    <a:pt x="4717" y="4967"/>
                  </a:lnTo>
                  <a:lnTo>
                    <a:pt x="4717" y="4936"/>
                  </a:lnTo>
                  <a:lnTo>
                    <a:pt x="4717" y="4905"/>
                  </a:lnTo>
                  <a:lnTo>
                    <a:pt x="4717" y="4873"/>
                  </a:lnTo>
                  <a:lnTo>
                    <a:pt x="4717" y="4842"/>
                  </a:lnTo>
                  <a:cubicBezTo>
                    <a:pt x="4717" y="4655"/>
                    <a:pt x="4467" y="4592"/>
                    <a:pt x="4374" y="4748"/>
                  </a:cubicBezTo>
                  <a:cubicBezTo>
                    <a:pt x="4342" y="4780"/>
                    <a:pt x="4342" y="4811"/>
                    <a:pt x="4342" y="4842"/>
                  </a:cubicBezTo>
                  <a:lnTo>
                    <a:pt x="4342" y="4873"/>
                  </a:lnTo>
                  <a:lnTo>
                    <a:pt x="4342" y="4905"/>
                  </a:lnTo>
                  <a:lnTo>
                    <a:pt x="4342" y="4905"/>
                  </a:lnTo>
                  <a:lnTo>
                    <a:pt x="4342" y="4936"/>
                  </a:lnTo>
                  <a:lnTo>
                    <a:pt x="4342" y="4967"/>
                  </a:lnTo>
                  <a:lnTo>
                    <a:pt x="4342" y="4998"/>
                  </a:lnTo>
                  <a:lnTo>
                    <a:pt x="4311" y="5029"/>
                  </a:lnTo>
                  <a:lnTo>
                    <a:pt x="4311" y="5061"/>
                  </a:lnTo>
                  <a:lnTo>
                    <a:pt x="4311" y="5092"/>
                  </a:lnTo>
                  <a:lnTo>
                    <a:pt x="4311" y="5092"/>
                  </a:lnTo>
                  <a:lnTo>
                    <a:pt x="4311" y="5123"/>
                  </a:lnTo>
                  <a:lnTo>
                    <a:pt x="4311" y="5154"/>
                  </a:lnTo>
                  <a:lnTo>
                    <a:pt x="4311" y="5186"/>
                  </a:lnTo>
                  <a:lnTo>
                    <a:pt x="4311" y="5217"/>
                  </a:lnTo>
                  <a:lnTo>
                    <a:pt x="4311" y="5248"/>
                  </a:lnTo>
                  <a:lnTo>
                    <a:pt x="4311" y="5279"/>
                  </a:lnTo>
                  <a:lnTo>
                    <a:pt x="4311" y="5311"/>
                  </a:lnTo>
                  <a:lnTo>
                    <a:pt x="4280" y="5311"/>
                  </a:lnTo>
                  <a:lnTo>
                    <a:pt x="4280" y="5342"/>
                  </a:lnTo>
                  <a:lnTo>
                    <a:pt x="4280" y="5373"/>
                  </a:lnTo>
                  <a:lnTo>
                    <a:pt x="4280" y="5404"/>
                  </a:lnTo>
                  <a:lnTo>
                    <a:pt x="4280" y="5436"/>
                  </a:lnTo>
                  <a:lnTo>
                    <a:pt x="4280" y="5467"/>
                  </a:lnTo>
                  <a:lnTo>
                    <a:pt x="4280" y="5467"/>
                  </a:lnTo>
                  <a:lnTo>
                    <a:pt x="4249" y="5498"/>
                  </a:lnTo>
                  <a:lnTo>
                    <a:pt x="4249" y="5529"/>
                  </a:lnTo>
                  <a:lnTo>
                    <a:pt x="4249" y="5561"/>
                  </a:lnTo>
                  <a:close/>
                  <a:moveTo>
                    <a:pt x="3530" y="7216"/>
                  </a:moveTo>
                  <a:cubicBezTo>
                    <a:pt x="3405" y="7404"/>
                    <a:pt x="3624" y="7622"/>
                    <a:pt x="3811" y="7497"/>
                  </a:cubicBezTo>
                  <a:cubicBezTo>
                    <a:pt x="3811" y="7466"/>
                    <a:pt x="3843" y="7466"/>
                    <a:pt x="3843" y="7435"/>
                  </a:cubicBezTo>
                  <a:lnTo>
                    <a:pt x="3843" y="7435"/>
                  </a:lnTo>
                  <a:lnTo>
                    <a:pt x="3874" y="7404"/>
                  </a:lnTo>
                  <a:lnTo>
                    <a:pt x="3874" y="7372"/>
                  </a:lnTo>
                  <a:lnTo>
                    <a:pt x="3905" y="7372"/>
                  </a:lnTo>
                  <a:lnTo>
                    <a:pt x="3905" y="7341"/>
                  </a:lnTo>
                  <a:lnTo>
                    <a:pt x="3936" y="7310"/>
                  </a:lnTo>
                  <a:lnTo>
                    <a:pt x="3936" y="7279"/>
                  </a:lnTo>
                  <a:lnTo>
                    <a:pt x="3967" y="7279"/>
                  </a:lnTo>
                  <a:lnTo>
                    <a:pt x="3967" y="7247"/>
                  </a:lnTo>
                  <a:lnTo>
                    <a:pt x="3999" y="7216"/>
                  </a:lnTo>
                  <a:lnTo>
                    <a:pt x="3999" y="7185"/>
                  </a:lnTo>
                  <a:lnTo>
                    <a:pt x="4030" y="7154"/>
                  </a:lnTo>
                  <a:lnTo>
                    <a:pt x="4030" y="7154"/>
                  </a:lnTo>
                  <a:lnTo>
                    <a:pt x="4061" y="7122"/>
                  </a:lnTo>
                  <a:lnTo>
                    <a:pt x="4061" y="7091"/>
                  </a:lnTo>
                  <a:lnTo>
                    <a:pt x="4092" y="7060"/>
                  </a:lnTo>
                  <a:lnTo>
                    <a:pt x="4092" y="7060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24" y="6966"/>
                  </a:lnTo>
                  <a:lnTo>
                    <a:pt x="4155" y="6935"/>
                  </a:lnTo>
                  <a:lnTo>
                    <a:pt x="4155" y="6935"/>
                  </a:lnTo>
                  <a:lnTo>
                    <a:pt x="4186" y="6904"/>
                  </a:lnTo>
                  <a:lnTo>
                    <a:pt x="4186" y="6873"/>
                  </a:lnTo>
                  <a:lnTo>
                    <a:pt x="4217" y="6841"/>
                  </a:lnTo>
                  <a:lnTo>
                    <a:pt x="4217" y="6810"/>
                  </a:lnTo>
                  <a:lnTo>
                    <a:pt x="4217" y="6810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2" y="6591"/>
                    <a:pt x="4124" y="6404"/>
                    <a:pt x="3967" y="6529"/>
                  </a:cubicBezTo>
                  <a:cubicBezTo>
                    <a:pt x="3936" y="6560"/>
                    <a:pt x="3905" y="6560"/>
                    <a:pt x="3905" y="6591"/>
                  </a:cubicBezTo>
                  <a:lnTo>
                    <a:pt x="3905" y="6591"/>
                  </a:lnTo>
                  <a:lnTo>
                    <a:pt x="3874" y="6623"/>
                  </a:lnTo>
                  <a:lnTo>
                    <a:pt x="3874" y="6654"/>
                  </a:lnTo>
                  <a:lnTo>
                    <a:pt x="3874" y="6685"/>
                  </a:lnTo>
                  <a:lnTo>
                    <a:pt x="3843" y="6685"/>
                  </a:lnTo>
                  <a:lnTo>
                    <a:pt x="3843" y="6716"/>
                  </a:lnTo>
                  <a:lnTo>
                    <a:pt x="3843" y="6748"/>
                  </a:lnTo>
                  <a:lnTo>
                    <a:pt x="3811" y="6779"/>
                  </a:lnTo>
                  <a:lnTo>
                    <a:pt x="3811" y="6779"/>
                  </a:lnTo>
                  <a:lnTo>
                    <a:pt x="3780" y="6810"/>
                  </a:lnTo>
                  <a:lnTo>
                    <a:pt x="3780" y="6841"/>
                  </a:lnTo>
                  <a:lnTo>
                    <a:pt x="3780" y="6873"/>
                  </a:lnTo>
                  <a:lnTo>
                    <a:pt x="3749" y="6873"/>
                  </a:lnTo>
                  <a:lnTo>
                    <a:pt x="3749" y="6904"/>
                  </a:lnTo>
                  <a:lnTo>
                    <a:pt x="3718" y="6935"/>
                  </a:lnTo>
                  <a:lnTo>
                    <a:pt x="3718" y="6935"/>
                  </a:lnTo>
                  <a:lnTo>
                    <a:pt x="3686" y="6966"/>
                  </a:lnTo>
                  <a:lnTo>
                    <a:pt x="3686" y="6998"/>
                  </a:lnTo>
                  <a:lnTo>
                    <a:pt x="3686" y="7029"/>
                  </a:lnTo>
                  <a:lnTo>
                    <a:pt x="3655" y="7029"/>
                  </a:lnTo>
                  <a:lnTo>
                    <a:pt x="3655" y="7060"/>
                  </a:lnTo>
                  <a:lnTo>
                    <a:pt x="3624" y="7091"/>
                  </a:lnTo>
                  <a:lnTo>
                    <a:pt x="3624" y="7091"/>
                  </a:lnTo>
                  <a:lnTo>
                    <a:pt x="3593" y="7122"/>
                  </a:lnTo>
                  <a:lnTo>
                    <a:pt x="3593" y="7154"/>
                  </a:lnTo>
                  <a:lnTo>
                    <a:pt x="3561" y="7154"/>
                  </a:lnTo>
                  <a:lnTo>
                    <a:pt x="3561" y="7185"/>
                  </a:lnTo>
                  <a:lnTo>
                    <a:pt x="3530" y="7216"/>
                  </a:lnTo>
                  <a:close/>
                  <a:moveTo>
                    <a:pt x="2187" y="8435"/>
                  </a:moveTo>
                  <a:cubicBezTo>
                    <a:pt x="1999" y="8559"/>
                    <a:pt x="2093" y="8841"/>
                    <a:pt x="2312" y="8809"/>
                  </a:cubicBezTo>
                  <a:cubicBezTo>
                    <a:pt x="2343" y="8809"/>
                    <a:pt x="2374" y="8778"/>
                    <a:pt x="2374" y="8778"/>
                  </a:cubicBezTo>
                  <a:lnTo>
                    <a:pt x="2406" y="8747"/>
                  </a:lnTo>
                  <a:lnTo>
                    <a:pt x="2437" y="8747"/>
                  </a:lnTo>
                  <a:lnTo>
                    <a:pt x="2468" y="8747"/>
                  </a:lnTo>
                  <a:lnTo>
                    <a:pt x="2468" y="8716"/>
                  </a:lnTo>
                  <a:lnTo>
                    <a:pt x="2499" y="8716"/>
                  </a:lnTo>
                  <a:lnTo>
                    <a:pt x="2530" y="8684"/>
                  </a:lnTo>
                  <a:lnTo>
                    <a:pt x="2562" y="8684"/>
                  </a:lnTo>
                  <a:lnTo>
                    <a:pt x="2562" y="8653"/>
                  </a:lnTo>
                  <a:lnTo>
                    <a:pt x="2593" y="8653"/>
                  </a:lnTo>
                  <a:lnTo>
                    <a:pt x="2624" y="8622"/>
                  </a:lnTo>
                  <a:lnTo>
                    <a:pt x="2655" y="8622"/>
                  </a:lnTo>
                  <a:lnTo>
                    <a:pt x="2655" y="8591"/>
                  </a:lnTo>
                  <a:lnTo>
                    <a:pt x="2687" y="8591"/>
                  </a:lnTo>
                  <a:lnTo>
                    <a:pt x="2718" y="8559"/>
                  </a:lnTo>
                  <a:lnTo>
                    <a:pt x="2749" y="8559"/>
                  </a:lnTo>
                  <a:lnTo>
                    <a:pt x="2749" y="8528"/>
                  </a:lnTo>
                  <a:lnTo>
                    <a:pt x="2780" y="8497"/>
                  </a:lnTo>
                  <a:lnTo>
                    <a:pt x="2812" y="8497"/>
                  </a:lnTo>
                  <a:lnTo>
                    <a:pt x="2843" y="8466"/>
                  </a:lnTo>
                  <a:lnTo>
                    <a:pt x="2843" y="8466"/>
                  </a:lnTo>
                  <a:lnTo>
                    <a:pt x="2874" y="8435"/>
                  </a:lnTo>
                  <a:lnTo>
                    <a:pt x="2905" y="8435"/>
                  </a:lnTo>
                  <a:lnTo>
                    <a:pt x="2937" y="8403"/>
                  </a:lnTo>
                  <a:lnTo>
                    <a:pt x="2937" y="8403"/>
                  </a:lnTo>
                  <a:lnTo>
                    <a:pt x="2968" y="8372"/>
                  </a:lnTo>
                  <a:lnTo>
                    <a:pt x="2999" y="8341"/>
                  </a:lnTo>
                  <a:lnTo>
                    <a:pt x="2999" y="8341"/>
                  </a:lnTo>
                  <a:lnTo>
                    <a:pt x="3030" y="8310"/>
                  </a:lnTo>
                  <a:cubicBezTo>
                    <a:pt x="3186" y="8185"/>
                    <a:pt x="3062" y="7966"/>
                    <a:pt x="2874" y="7997"/>
                  </a:cubicBezTo>
                  <a:cubicBezTo>
                    <a:pt x="2843" y="7997"/>
                    <a:pt x="2812" y="7997"/>
                    <a:pt x="2780" y="8028"/>
                  </a:cubicBezTo>
                  <a:lnTo>
                    <a:pt x="2780" y="8028"/>
                  </a:lnTo>
                  <a:lnTo>
                    <a:pt x="2749" y="8060"/>
                  </a:lnTo>
                  <a:lnTo>
                    <a:pt x="2718" y="8091"/>
                  </a:lnTo>
                  <a:lnTo>
                    <a:pt x="2718" y="8091"/>
                  </a:lnTo>
                  <a:lnTo>
                    <a:pt x="2687" y="8122"/>
                  </a:lnTo>
                  <a:lnTo>
                    <a:pt x="2655" y="8122"/>
                  </a:lnTo>
                  <a:lnTo>
                    <a:pt x="2655" y="8153"/>
                  </a:lnTo>
                  <a:lnTo>
                    <a:pt x="2624" y="8153"/>
                  </a:lnTo>
                  <a:lnTo>
                    <a:pt x="2593" y="8185"/>
                  </a:lnTo>
                  <a:lnTo>
                    <a:pt x="2593" y="8185"/>
                  </a:lnTo>
                  <a:lnTo>
                    <a:pt x="2562" y="8216"/>
                  </a:lnTo>
                  <a:lnTo>
                    <a:pt x="2530" y="8216"/>
                  </a:lnTo>
                  <a:lnTo>
                    <a:pt x="2530" y="8247"/>
                  </a:lnTo>
                  <a:lnTo>
                    <a:pt x="2499" y="8247"/>
                  </a:lnTo>
                  <a:lnTo>
                    <a:pt x="2468" y="8278"/>
                  </a:lnTo>
                  <a:lnTo>
                    <a:pt x="2468" y="8278"/>
                  </a:lnTo>
                  <a:lnTo>
                    <a:pt x="2437" y="8310"/>
                  </a:lnTo>
                  <a:lnTo>
                    <a:pt x="2406" y="8310"/>
                  </a:lnTo>
                  <a:lnTo>
                    <a:pt x="2374" y="8310"/>
                  </a:lnTo>
                  <a:lnTo>
                    <a:pt x="2374" y="8341"/>
                  </a:lnTo>
                  <a:lnTo>
                    <a:pt x="2343" y="8341"/>
                  </a:lnTo>
                  <a:lnTo>
                    <a:pt x="2312" y="8372"/>
                  </a:lnTo>
                  <a:lnTo>
                    <a:pt x="2312" y="8372"/>
                  </a:lnTo>
                  <a:lnTo>
                    <a:pt x="2281" y="8403"/>
                  </a:lnTo>
                  <a:lnTo>
                    <a:pt x="2249" y="8403"/>
                  </a:lnTo>
                  <a:lnTo>
                    <a:pt x="2249" y="8435"/>
                  </a:lnTo>
                  <a:lnTo>
                    <a:pt x="2218" y="8435"/>
                  </a:lnTo>
                  <a:close/>
                  <a:moveTo>
                    <a:pt x="469" y="8997"/>
                  </a:moveTo>
                  <a:cubicBezTo>
                    <a:pt x="250" y="9028"/>
                    <a:pt x="250" y="9340"/>
                    <a:pt x="437" y="9372"/>
                  </a:cubicBezTo>
                  <a:cubicBezTo>
                    <a:pt x="469" y="9403"/>
                    <a:pt x="500" y="9403"/>
                    <a:pt x="500" y="9403"/>
                  </a:cubicBezTo>
                  <a:lnTo>
                    <a:pt x="531" y="9403"/>
                  </a:lnTo>
                  <a:lnTo>
                    <a:pt x="562" y="9372"/>
                  </a:lnTo>
                  <a:lnTo>
                    <a:pt x="594" y="9372"/>
                  </a:lnTo>
                  <a:lnTo>
                    <a:pt x="625" y="9372"/>
                  </a:lnTo>
                  <a:lnTo>
                    <a:pt x="656" y="9372"/>
                  </a:lnTo>
                  <a:lnTo>
                    <a:pt x="687" y="9372"/>
                  </a:lnTo>
                  <a:lnTo>
                    <a:pt x="719" y="9372"/>
                  </a:lnTo>
                  <a:lnTo>
                    <a:pt x="750" y="9372"/>
                  </a:lnTo>
                  <a:lnTo>
                    <a:pt x="781" y="9340"/>
                  </a:lnTo>
                  <a:lnTo>
                    <a:pt x="812" y="9340"/>
                  </a:lnTo>
                  <a:lnTo>
                    <a:pt x="844" y="9340"/>
                  </a:lnTo>
                  <a:lnTo>
                    <a:pt x="875" y="9340"/>
                  </a:lnTo>
                  <a:lnTo>
                    <a:pt x="875" y="9340"/>
                  </a:lnTo>
                  <a:lnTo>
                    <a:pt x="906" y="9340"/>
                  </a:lnTo>
                  <a:lnTo>
                    <a:pt x="937" y="9309"/>
                  </a:lnTo>
                  <a:lnTo>
                    <a:pt x="969" y="9309"/>
                  </a:lnTo>
                  <a:lnTo>
                    <a:pt x="1000" y="9309"/>
                  </a:lnTo>
                  <a:lnTo>
                    <a:pt x="1031" y="9309"/>
                  </a:lnTo>
                  <a:lnTo>
                    <a:pt x="1062" y="9309"/>
                  </a:lnTo>
                  <a:lnTo>
                    <a:pt x="1093" y="9278"/>
                  </a:lnTo>
                  <a:lnTo>
                    <a:pt x="1125" y="9278"/>
                  </a:lnTo>
                  <a:lnTo>
                    <a:pt x="1156" y="9278"/>
                  </a:lnTo>
                  <a:lnTo>
                    <a:pt x="1187" y="9278"/>
                  </a:lnTo>
                  <a:lnTo>
                    <a:pt x="1218" y="9278"/>
                  </a:lnTo>
                  <a:lnTo>
                    <a:pt x="1250" y="9247"/>
                  </a:lnTo>
                  <a:lnTo>
                    <a:pt x="1250" y="9247"/>
                  </a:lnTo>
                  <a:lnTo>
                    <a:pt x="1281" y="9247"/>
                  </a:lnTo>
                  <a:cubicBezTo>
                    <a:pt x="1468" y="9184"/>
                    <a:pt x="1468" y="8903"/>
                    <a:pt x="1250" y="8872"/>
                  </a:cubicBezTo>
                  <a:cubicBezTo>
                    <a:pt x="1218" y="8872"/>
                    <a:pt x="1218" y="8872"/>
                    <a:pt x="1187" y="8872"/>
                  </a:cubicBezTo>
                  <a:lnTo>
                    <a:pt x="1156" y="8872"/>
                  </a:lnTo>
                  <a:lnTo>
                    <a:pt x="1125" y="8872"/>
                  </a:lnTo>
                  <a:lnTo>
                    <a:pt x="1125" y="8903"/>
                  </a:lnTo>
                  <a:lnTo>
                    <a:pt x="1093" y="8903"/>
                  </a:lnTo>
                  <a:lnTo>
                    <a:pt x="1062" y="8903"/>
                  </a:lnTo>
                  <a:lnTo>
                    <a:pt x="1031" y="8903"/>
                  </a:lnTo>
                  <a:lnTo>
                    <a:pt x="1000" y="8934"/>
                  </a:lnTo>
                  <a:lnTo>
                    <a:pt x="969" y="8934"/>
                  </a:lnTo>
                  <a:lnTo>
                    <a:pt x="937" y="8934"/>
                  </a:lnTo>
                  <a:lnTo>
                    <a:pt x="937" y="8934"/>
                  </a:lnTo>
                  <a:lnTo>
                    <a:pt x="906" y="8934"/>
                  </a:lnTo>
                  <a:lnTo>
                    <a:pt x="875" y="8934"/>
                  </a:lnTo>
                  <a:lnTo>
                    <a:pt x="844" y="8966"/>
                  </a:lnTo>
                  <a:lnTo>
                    <a:pt x="812" y="8966"/>
                  </a:lnTo>
                  <a:lnTo>
                    <a:pt x="781" y="8966"/>
                  </a:lnTo>
                  <a:lnTo>
                    <a:pt x="750" y="8966"/>
                  </a:lnTo>
                  <a:lnTo>
                    <a:pt x="750" y="8966"/>
                  </a:lnTo>
                  <a:lnTo>
                    <a:pt x="719" y="8966"/>
                  </a:lnTo>
                  <a:lnTo>
                    <a:pt x="687" y="8997"/>
                  </a:lnTo>
                  <a:lnTo>
                    <a:pt x="656" y="8997"/>
                  </a:lnTo>
                  <a:lnTo>
                    <a:pt x="625" y="8997"/>
                  </a:lnTo>
                  <a:lnTo>
                    <a:pt x="594" y="8997"/>
                  </a:lnTo>
                  <a:lnTo>
                    <a:pt x="562" y="8997"/>
                  </a:lnTo>
                  <a:lnTo>
                    <a:pt x="531" y="8997"/>
                  </a:lnTo>
                  <a:lnTo>
                    <a:pt x="531" y="8997"/>
                  </a:lnTo>
                  <a:lnTo>
                    <a:pt x="500" y="8997"/>
                  </a:lnTo>
                  <a:close/>
                  <a:moveTo>
                    <a:pt x="0" y="375"/>
                  </a:moveTo>
                  <a:lnTo>
                    <a:pt x="63" y="375"/>
                  </a:lnTo>
                  <a:lnTo>
                    <a:pt x="94" y="375"/>
                  </a:lnTo>
                  <a:lnTo>
                    <a:pt x="125" y="375"/>
                  </a:lnTo>
                  <a:lnTo>
                    <a:pt x="125" y="375"/>
                  </a:lnTo>
                  <a:lnTo>
                    <a:pt x="156" y="375"/>
                  </a:lnTo>
                  <a:lnTo>
                    <a:pt x="188" y="375"/>
                  </a:lnTo>
                  <a:lnTo>
                    <a:pt x="219" y="375"/>
                  </a:lnTo>
                  <a:lnTo>
                    <a:pt x="250" y="375"/>
                  </a:lnTo>
                  <a:lnTo>
                    <a:pt x="281" y="375"/>
                  </a:lnTo>
                  <a:lnTo>
                    <a:pt x="313" y="375"/>
                  </a:lnTo>
                  <a:lnTo>
                    <a:pt x="313" y="406"/>
                  </a:lnTo>
                  <a:lnTo>
                    <a:pt x="344" y="406"/>
                  </a:lnTo>
                  <a:lnTo>
                    <a:pt x="375" y="406"/>
                  </a:lnTo>
                  <a:cubicBezTo>
                    <a:pt x="594" y="406"/>
                    <a:pt x="656" y="125"/>
                    <a:pt x="469" y="31"/>
                  </a:cubicBezTo>
                  <a:cubicBezTo>
                    <a:pt x="437" y="31"/>
                    <a:pt x="406" y="31"/>
                    <a:pt x="406" y="0"/>
                  </a:cubicBezTo>
                  <a:lnTo>
                    <a:pt x="375" y="0"/>
                  </a:lnTo>
                  <a:lnTo>
                    <a:pt x="344" y="0"/>
                  </a:lnTo>
                  <a:lnTo>
                    <a:pt x="313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50" y="0"/>
                  </a:lnTo>
                  <a:lnTo>
                    <a:pt x="219" y="0"/>
                  </a:lnTo>
                  <a:lnTo>
                    <a:pt x="188" y="0"/>
                  </a:lnTo>
                  <a:lnTo>
                    <a:pt x="156" y="0"/>
                  </a:lnTo>
                  <a:lnTo>
                    <a:pt x="125" y="0"/>
                  </a:lnTo>
                  <a:lnTo>
                    <a:pt x="94" y="0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0" y="375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flipH="1">
              <a:off x="8104013" y="105391"/>
              <a:ext cx="62059" cy="82714"/>
            </a:xfrm>
            <a:custGeom>
              <a:avLst/>
              <a:gdLst/>
              <a:ahLst/>
              <a:cxnLst/>
              <a:rect l="l" t="t" r="r" b="b"/>
              <a:pathLst>
                <a:path w="1313" h="1750" extrusionOk="0">
                  <a:moveTo>
                    <a:pt x="1312" y="125"/>
                  </a:moveTo>
                  <a:lnTo>
                    <a:pt x="1312" y="1750"/>
                  </a:lnTo>
                  <a:lnTo>
                    <a:pt x="0" y="1750"/>
                  </a:lnTo>
                  <a:lnTo>
                    <a:pt x="0" y="0"/>
                  </a:lnTo>
                  <a:cubicBezTo>
                    <a:pt x="437" y="0"/>
                    <a:pt x="875" y="32"/>
                    <a:pt x="1312" y="125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flipH="1">
              <a:off x="7853037" y="227949"/>
              <a:ext cx="124071" cy="134374"/>
            </a:xfrm>
            <a:custGeom>
              <a:avLst/>
              <a:gdLst/>
              <a:ahLst/>
              <a:cxnLst/>
              <a:rect l="l" t="t" r="r" b="b"/>
              <a:pathLst>
                <a:path w="2625" h="2843" extrusionOk="0">
                  <a:moveTo>
                    <a:pt x="1469" y="0"/>
                  </a:moveTo>
                  <a:lnTo>
                    <a:pt x="1" y="750"/>
                  </a:lnTo>
                  <a:lnTo>
                    <a:pt x="1125" y="2843"/>
                  </a:lnTo>
                  <a:lnTo>
                    <a:pt x="2625" y="2062"/>
                  </a:lnTo>
                  <a:cubicBezTo>
                    <a:pt x="2344" y="1312"/>
                    <a:pt x="1969" y="594"/>
                    <a:pt x="1469" y="0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flipH="1">
              <a:off x="8108456" y="690060"/>
              <a:ext cx="57616" cy="78318"/>
            </a:xfrm>
            <a:custGeom>
              <a:avLst/>
              <a:gdLst/>
              <a:ahLst/>
              <a:cxnLst/>
              <a:rect l="l" t="t" r="r" b="b"/>
              <a:pathLst>
                <a:path w="1219" h="1657" extrusionOk="0">
                  <a:moveTo>
                    <a:pt x="0" y="1"/>
                  </a:moveTo>
                  <a:lnTo>
                    <a:pt x="1218" y="1"/>
                  </a:lnTo>
                  <a:lnTo>
                    <a:pt x="1218" y="1563"/>
                  </a:lnTo>
                  <a:cubicBezTo>
                    <a:pt x="812" y="1625"/>
                    <a:pt x="406" y="1657"/>
                    <a:pt x="0" y="1657"/>
                  </a:cubicBezTo>
                  <a:lnTo>
                    <a:pt x="0" y="1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flipH="1">
              <a:off x="7855967" y="517353"/>
              <a:ext cx="124071" cy="135840"/>
            </a:xfrm>
            <a:custGeom>
              <a:avLst/>
              <a:gdLst/>
              <a:ahLst/>
              <a:cxnLst/>
              <a:rect l="l" t="t" r="r" b="b"/>
              <a:pathLst>
                <a:path w="2625" h="2874" extrusionOk="0">
                  <a:moveTo>
                    <a:pt x="1406" y="2874"/>
                  </a:moveTo>
                  <a:lnTo>
                    <a:pt x="0" y="2062"/>
                  </a:lnTo>
                  <a:lnTo>
                    <a:pt x="1156" y="0"/>
                  </a:lnTo>
                  <a:lnTo>
                    <a:pt x="2624" y="812"/>
                  </a:lnTo>
                  <a:cubicBezTo>
                    <a:pt x="2343" y="1562"/>
                    <a:pt x="1937" y="2249"/>
                    <a:pt x="1406" y="2874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 flipH="1">
              <a:off x="8033163" y="304707"/>
              <a:ext cx="143260" cy="138865"/>
            </a:xfrm>
            <a:custGeom>
              <a:avLst/>
              <a:gdLst/>
              <a:ahLst/>
              <a:cxnLst/>
              <a:rect l="l" t="t" r="r" b="b"/>
              <a:pathLst>
                <a:path w="3031" h="2938" extrusionOk="0">
                  <a:moveTo>
                    <a:pt x="1562" y="2062"/>
                  </a:moveTo>
                  <a:cubicBezTo>
                    <a:pt x="1844" y="2937"/>
                    <a:pt x="3031" y="2375"/>
                    <a:pt x="2562" y="1344"/>
                  </a:cubicBezTo>
                  <a:cubicBezTo>
                    <a:pt x="2343" y="875"/>
                    <a:pt x="1656" y="344"/>
                    <a:pt x="1562" y="1"/>
                  </a:cubicBezTo>
                  <a:cubicBezTo>
                    <a:pt x="1344" y="469"/>
                    <a:pt x="875" y="688"/>
                    <a:pt x="563" y="1219"/>
                  </a:cubicBezTo>
                  <a:cubicBezTo>
                    <a:pt x="0" y="2156"/>
                    <a:pt x="1188" y="2937"/>
                    <a:pt x="1531" y="2031"/>
                  </a:cubicBezTo>
                  <a:cubicBezTo>
                    <a:pt x="1437" y="2344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500"/>
                    <a:pt x="1594" y="2281"/>
                    <a:pt x="1562" y="206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 flipH="1">
              <a:off x="8056796" y="444990"/>
              <a:ext cx="94530" cy="125536"/>
            </a:xfrm>
            <a:custGeom>
              <a:avLst/>
              <a:gdLst/>
              <a:ahLst/>
              <a:cxnLst/>
              <a:rect l="l" t="t" r="r" b="b"/>
              <a:pathLst>
                <a:path w="2000" h="2656" extrusionOk="0">
                  <a:moveTo>
                    <a:pt x="1" y="1312"/>
                  </a:moveTo>
                  <a:lnTo>
                    <a:pt x="1000" y="0"/>
                  </a:lnTo>
                  <a:lnTo>
                    <a:pt x="2000" y="1312"/>
                  </a:lnTo>
                  <a:lnTo>
                    <a:pt x="1000" y="2656"/>
                  </a:lnTo>
                  <a:lnTo>
                    <a:pt x="1" y="13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 flipH="1">
              <a:off x="8205915" y="455294"/>
              <a:ext cx="662986" cy="664499"/>
            </a:xfrm>
            <a:custGeom>
              <a:avLst/>
              <a:gdLst/>
              <a:ahLst/>
              <a:cxnLst/>
              <a:rect l="l" t="t" r="r" b="b"/>
              <a:pathLst>
                <a:path w="14027" h="14059" extrusionOk="0">
                  <a:moveTo>
                    <a:pt x="6998" y="1"/>
                  </a:moveTo>
                  <a:cubicBezTo>
                    <a:pt x="10872" y="1"/>
                    <a:pt x="14027" y="3156"/>
                    <a:pt x="14027" y="7030"/>
                  </a:cubicBezTo>
                  <a:cubicBezTo>
                    <a:pt x="14027" y="10903"/>
                    <a:pt x="10872" y="14058"/>
                    <a:pt x="6998" y="14058"/>
                  </a:cubicBezTo>
                  <a:cubicBezTo>
                    <a:pt x="3124" y="14058"/>
                    <a:pt x="0" y="10903"/>
                    <a:pt x="0" y="7030"/>
                  </a:cubicBezTo>
                  <a:cubicBezTo>
                    <a:pt x="0" y="3156"/>
                    <a:pt x="3124" y="1"/>
                    <a:pt x="69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flipH="1">
              <a:off x="8205916" y="455294"/>
              <a:ext cx="332273" cy="664499"/>
            </a:xfrm>
            <a:custGeom>
              <a:avLst/>
              <a:gdLst/>
              <a:ahLst/>
              <a:cxnLst/>
              <a:rect l="l" t="t" r="r" b="b"/>
              <a:pathLst>
                <a:path w="7030" h="14059" extrusionOk="0">
                  <a:moveTo>
                    <a:pt x="1" y="1"/>
                  </a:moveTo>
                  <a:cubicBezTo>
                    <a:pt x="3875" y="1"/>
                    <a:pt x="7030" y="3156"/>
                    <a:pt x="7030" y="7030"/>
                  </a:cubicBezTo>
                  <a:cubicBezTo>
                    <a:pt x="7030" y="10903"/>
                    <a:pt x="3875" y="14058"/>
                    <a:pt x="1" y="14058"/>
                  </a:cubicBezTo>
                  <a:lnTo>
                    <a:pt x="1" y="1"/>
                  </a:ln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flipH="1">
              <a:off x="8372761" y="622140"/>
              <a:ext cx="330760" cy="330808"/>
            </a:xfrm>
            <a:custGeom>
              <a:avLst/>
              <a:gdLst/>
              <a:ahLst/>
              <a:cxnLst/>
              <a:rect l="l" t="t" r="r" b="b"/>
              <a:pathLst>
                <a:path w="6998" h="6999" extrusionOk="0">
                  <a:moveTo>
                    <a:pt x="3218" y="157"/>
                  </a:moveTo>
                  <a:cubicBezTo>
                    <a:pt x="5061" y="1"/>
                    <a:pt x="6685" y="1375"/>
                    <a:pt x="6842" y="3219"/>
                  </a:cubicBezTo>
                  <a:cubicBezTo>
                    <a:pt x="6998" y="5062"/>
                    <a:pt x="5623" y="6686"/>
                    <a:pt x="3811" y="6842"/>
                  </a:cubicBezTo>
                  <a:cubicBezTo>
                    <a:pt x="1968" y="6998"/>
                    <a:pt x="344" y="5624"/>
                    <a:pt x="188" y="3781"/>
                  </a:cubicBezTo>
                  <a:cubicBezTo>
                    <a:pt x="0" y="1938"/>
                    <a:pt x="1375" y="313"/>
                    <a:pt x="3218" y="1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flipH="1">
              <a:off x="8315192" y="564571"/>
              <a:ext cx="444433" cy="444480"/>
            </a:xfrm>
            <a:custGeom>
              <a:avLst/>
              <a:gdLst/>
              <a:ahLst/>
              <a:cxnLst/>
              <a:rect l="l" t="t" r="r" b="b"/>
              <a:pathLst>
                <a:path w="9403" h="9404" extrusionOk="0">
                  <a:moveTo>
                    <a:pt x="6779" y="938"/>
                  </a:moveTo>
                  <a:cubicBezTo>
                    <a:pt x="6966" y="1032"/>
                    <a:pt x="7154" y="813"/>
                    <a:pt x="7029" y="625"/>
                  </a:cubicBezTo>
                  <a:cubicBezTo>
                    <a:pt x="7029" y="625"/>
                    <a:pt x="6998" y="594"/>
                    <a:pt x="6966" y="594"/>
                  </a:cubicBezTo>
                  <a:lnTo>
                    <a:pt x="6966" y="594"/>
                  </a:lnTo>
                  <a:lnTo>
                    <a:pt x="6935" y="563"/>
                  </a:lnTo>
                  <a:lnTo>
                    <a:pt x="6904" y="563"/>
                  </a:lnTo>
                  <a:lnTo>
                    <a:pt x="6873" y="532"/>
                  </a:lnTo>
                  <a:lnTo>
                    <a:pt x="6873" y="532"/>
                  </a:lnTo>
                  <a:lnTo>
                    <a:pt x="6841" y="532"/>
                  </a:lnTo>
                  <a:lnTo>
                    <a:pt x="6810" y="500"/>
                  </a:lnTo>
                  <a:lnTo>
                    <a:pt x="6779" y="500"/>
                  </a:lnTo>
                  <a:lnTo>
                    <a:pt x="6748" y="469"/>
                  </a:lnTo>
                  <a:lnTo>
                    <a:pt x="6748" y="469"/>
                  </a:lnTo>
                  <a:lnTo>
                    <a:pt x="6716" y="469"/>
                  </a:lnTo>
                  <a:lnTo>
                    <a:pt x="6685" y="438"/>
                  </a:lnTo>
                  <a:lnTo>
                    <a:pt x="6654" y="438"/>
                  </a:lnTo>
                  <a:lnTo>
                    <a:pt x="6623" y="407"/>
                  </a:lnTo>
                  <a:lnTo>
                    <a:pt x="6592" y="407"/>
                  </a:lnTo>
                  <a:lnTo>
                    <a:pt x="6592" y="407"/>
                  </a:lnTo>
                  <a:lnTo>
                    <a:pt x="6560" y="376"/>
                  </a:lnTo>
                  <a:lnTo>
                    <a:pt x="6529" y="376"/>
                  </a:lnTo>
                  <a:lnTo>
                    <a:pt x="6498" y="376"/>
                  </a:lnTo>
                  <a:lnTo>
                    <a:pt x="6467" y="344"/>
                  </a:lnTo>
                  <a:lnTo>
                    <a:pt x="6435" y="344"/>
                  </a:lnTo>
                  <a:lnTo>
                    <a:pt x="6435" y="344"/>
                  </a:lnTo>
                  <a:lnTo>
                    <a:pt x="6404" y="313"/>
                  </a:lnTo>
                  <a:lnTo>
                    <a:pt x="6373" y="313"/>
                  </a:lnTo>
                  <a:lnTo>
                    <a:pt x="6342" y="313"/>
                  </a:lnTo>
                  <a:lnTo>
                    <a:pt x="6310" y="282"/>
                  </a:lnTo>
                  <a:lnTo>
                    <a:pt x="6279" y="282"/>
                  </a:lnTo>
                  <a:lnTo>
                    <a:pt x="6248" y="282"/>
                  </a:lnTo>
                  <a:lnTo>
                    <a:pt x="6248" y="251"/>
                  </a:lnTo>
                  <a:cubicBezTo>
                    <a:pt x="6060" y="188"/>
                    <a:pt x="5904" y="469"/>
                    <a:pt x="6060" y="594"/>
                  </a:cubicBezTo>
                  <a:cubicBezTo>
                    <a:pt x="6092" y="594"/>
                    <a:pt x="6092" y="625"/>
                    <a:pt x="6123" y="625"/>
                  </a:cubicBezTo>
                  <a:lnTo>
                    <a:pt x="6123" y="625"/>
                  </a:lnTo>
                  <a:lnTo>
                    <a:pt x="6154" y="625"/>
                  </a:lnTo>
                  <a:lnTo>
                    <a:pt x="6185" y="657"/>
                  </a:lnTo>
                  <a:lnTo>
                    <a:pt x="6217" y="657"/>
                  </a:lnTo>
                  <a:lnTo>
                    <a:pt x="6248" y="657"/>
                  </a:lnTo>
                  <a:lnTo>
                    <a:pt x="6248" y="688"/>
                  </a:lnTo>
                  <a:lnTo>
                    <a:pt x="6279" y="688"/>
                  </a:lnTo>
                  <a:lnTo>
                    <a:pt x="6310" y="688"/>
                  </a:lnTo>
                  <a:lnTo>
                    <a:pt x="6342" y="688"/>
                  </a:lnTo>
                  <a:lnTo>
                    <a:pt x="6342" y="719"/>
                  </a:lnTo>
                  <a:lnTo>
                    <a:pt x="6373" y="719"/>
                  </a:lnTo>
                  <a:lnTo>
                    <a:pt x="6404" y="719"/>
                  </a:lnTo>
                  <a:lnTo>
                    <a:pt x="6435" y="750"/>
                  </a:lnTo>
                  <a:lnTo>
                    <a:pt x="6467" y="750"/>
                  </a:lnTo>
                  <a:lnTo>
                    <a:pt x="6467" y="750"/>
                  </a:lnTo>
                  <a:lnTo>
                    <a:pt x="6498" y="782"/>
                  </a:lnTo>
                  <a:lnTo>
                    <a:pt x="6529" y="782"/>
                  </a:lnTo>
                  <a:lnTo>
                    <a:pt x="6560" y="813"/>
                  </a:lnTo>
                  <a:lnTo>
                    <a:pt x="6560" y="813"/>
                  </a:lnTo>
                  <a:lnTo>
                    <a:pt x="6592" y="813"/>
                  </a:lnTo>
                  <a:lnTo>
                    <a:pt x="6623" y="844"/>
                  </a:lnTo>
                  <a:lnTo>
                    <a:pt x="6654" y="844"/>
                  </a:lnTo>
                  <a:lnTo>
                    <a:pt x="6654" y="844"/>
                  </a:lnTo>
                  <a:lnTo>
                    <a:pt x="6685" y="875"/>
                  </a:lnTo>
                  <a:lnTo>
                    <a:pt x="6716" y="875"/>
                  </a:lnTo>
                  <a:lnTo>
                    <a:pt x="6748" y="907"/>
                  </a:lnTo>
                  <a:lnTo>
                    <a:pt x="6748" y="907"/>
                  </a:lnTo>
                  <a:lnTo>
                    <a:pt x="6779" y="907"/>
                  </a:lnTo>
                  <a:close/>
                  <a:moveTo>
                    <a:pt x="8153" y="2125"/>
                  </a:moveTo>
                  <a:cubicBezTo>
                    <a:pt x="8278" y="2281"/>
                    <a:pt x="8528" y="2156"/>
                    <a:pt x="8497" y="1969"/>
                  </a:cubicBezTo>
                  <a:cubicBezTo>
                    <a:pt x="8497" y="1937"/>
                    <a:pt x="8466" y="1906"/>
                    <a:pt x="8466" y="1875"/>
                  </a:cubicBezTo>
                  <a:lnTo>
                    <a:pt x="8435" y="1875"/>
                  </a:lnTo>
                  <a:lnTo>
                    <a:pt x="8435" y="1844"/>
                  </a:lnTo>
                  <a:lnTo>
                    <a:pt x="8403" y="1812"/>
                  </a:lnTo>
                  <a:lnTo>
                    <a:pt x="8403" y="1812"/>
                  </a:lnTo>
                  <a:lnTo>
                    <a:pt x="8372" y="1781"/>
                  </a:lnTo>
                  <a:lnTo>
                    <a:pt x="8372" y="1750"/>
                  </a:lnTo>
                  <a:lnTo>
                    <a:pt x="8341" y="1719"/>
                  </a:lnTo>
                  <a:lnTo>
                    <a:pt x="8341" y="1719"/>
                  </a:lnTo>
                  <a:lnTo>
                    <a:pt x="8310" y="1688"/>
                  </a:lnTo>
                  <a:lnTo>
                    <a:pt x="8278" y="1656"/>
                  </a:lnTo>
                  <a:lnTo>
                    <a:pt x="8278" y="1656"/>
                  </a:lnTo>
                  <a:lnTo>
                    <a:pt x="8247" y="1625"/>
                  </a:lnTo>
                  <a:lnTo>
                    <a:pt x="8247" y="1594"/>
                  </a:lnTo>
                  <a:lnTo>
                    <a:pt x="8216" y="1594"/>
                  </a:lnTo>
                  <a:lnTo>
                    <a:pt x="8185" y="1563"/>
                  </a:lnTo>
                  <a:lnTo>
                    <a:pt x="8185" y="1531"/>
                  </a:lnTo>
                  <a:lnTo>
                    <a:pt x="8153" y="1531"/>
                  </a:lnTo>
                  <a:lnTo>
                    <a:pt x="8153" y="1500"/>
                  </a:lnTo>
                  <a:lnTo>
                    <a:pt x="8122" y="1469"/>
                  </a:lnTo>
                  <a:lnTo>
                    <a:pt x="8091" y="1469"/>
                  </a:lnTo>
                  <a:lnTo>
                    <a:pt x="8091" y="1438"/>
                  </a:lnTo>
                  <a:lnTo>
                    <a:pt x="8060" y="1406"/>
                  </a:lnTo>
                  <a:lnTo>
                    <a:pt x="8029" y="1406"/>
                  </a:lnTo>
                  <a:lnTo>
                    <a:pt x="8029" y="1375"/>
                  </a:lnTo>
                  <a:lnTo>
                    <a:pt x="7997" y="1344"/>
                  </a:lnTo>
                  <a:lnTo>
                    <a:pt x="7966" y="1344"/>
                  </a:lnTo>
                  <a:lnTo>
                    <a:pt x="7966" y="1313"/>
                  </a:lnTo>
                  <a:lnTo>
                    <a:pt x="7935" y="1313"/>
                  </a:lnTo>
                  <a:lnTo>
                    <a:pt x="7935" y="1281"/>
                  </a:lnTo>
                  <a:cubicBezTo>
                    <a:pt x="7872" y="1219"/>
                    <a:pt x="7747" y="1219"/>
                    <a:pt x="7685" y="1281"/>
                  </a:cubicBezTo>
                  <a:cubicBezTo>
                    <a:pt x="7591" y="1344"/>
                    <a:pt x="7591" y="1500"/>
                    <a:pt x="7685" y="1563"/>
                  </a:cubicBezTo>
                  <a:lnTo>
                    <a:pt x="7685" y="1563"/>
                  </a:lnTo>
                  <a:lnTo>
                    <a:pt x="7685" y="1594"/>
                  </a:lnTo>
                  <a:lnTo>
                    <a:pt x="7716" y="1625"/>
                  </a:lnTo>
                  <a:lnTo>
                    <a:pt x="7747" y="1625"/>
                  </a:lnTo>
                  <a:lnTo>
                    <a:pt x="7747" y="1656"/>
                  </a:lnTo>
                  <a:lnTo>
                    <a:pt x="7779" y="1656"/>
                  </a:lnTo>
                  <a:lnTo>
                    <a:pt x="7779" y="1688"/>
                  </a:lnTo>
                  <a:lnTo>
                    <a:pt x="7810" y="1688"/>
                  </a:lnTo>
                  <a:lnTo>
                    <a:pt x="7810" y="1719"/>
                  </a:lnTo>
                  <a:lnTo>
                    <a:pt x="7841" y="1750"/>
                  </a:lnTo>
                  <a:lnTo>
                    <a:pt x="7872" y="1750"/>
                  </a:lnTo>
                  <a:lnTo>
                    <a:pt x="7872" y="1781"/>
                  </a:lnTo>
                  <a:lnTo>
                    <a:pt x="7904" y="1812"/>
                  </a:lnTo>
                  <a:lnTo>
                    <a:pt x="7904" y="1812"/>
                  </a:lnTo>
                  <a:lnTo>
                    <a:pt x="7935" y="1844"/>
                  </a:lnTo>
                  <a:lnTo>
                    <a:pt x="7935" y="1844"/>
                  </a:lnTo>
                  <a:lnTo>
                    <a:pt x="7966" y="1875"/>
                  </a:lnTo>
                  <a:lnTo>
                    <a:pt x="7997" y="1906"/>
                  </a:lnTo>
                  <a:lnTo>
                    <a:pt x="7997" y="1906"/>
                  </a:lnTo>
                  <a:lnTo>
                    <a:pt x="8029" y="1937"/>
                  </a:lnTo>
                  <a:lnTo>
                    <a:pt x="8029" y="1969"/>
                  </a:lnTo>
                  <a:lnTo>
                    <a:pt x="8060" y="1969"/>
                  </a:lnTo>
                  <a:lnTo>
                    <a:pt x="8060" y="2000"/>
                  </a:lnTo>
                  <a:lnTo>
                    <a:pt x="8091" y="2000"/>
                  </a:lnTo>
                  <a:lnTo>
                    <a:pt x="8091" y="2031"/>
                  </a:lnTo>
                  <a:lnTo>
                    <a:pt x="8122" y="2062"/>
                  </a:lnTo>
                  <a:lnTo>
                    <a:pt x="8122" y="2062"/>
                  </a:lnTo>
                  <a:lnTo>
                    <a:pt x="8153" y="2094"/>
                  </a:lnTo>
                  <a:close/>
                  <a:moveTo>
                    <a:pt x="8934" y="3749"/>
                  </a:moveTo>
                  <a:cubicBezTo>
                    <a:pt x="8966" y="3968"/>
                    <a:pt x="9278" y="3937"/>
                    <a:pt x="9309" y="3718"/>
                  </a:cubicBezTo>
                  <a:cubicBezTo>
                    <a:pt x="9309" y="3718"/>
                    <a:pt x="9309" y="3687"/>
                    <a:pt x="9278" y="3687"/>
                  </a:cubicBezTo>
                  <a:lnTo>
                    <a:pt x="9278" y="3656"/>
                  </a:lnTo>
                  <a:lnTo>
                    <a:pt x="9278" y="3624"/>
                  </a:lnTo>
                  <a:lnTo>
                    <a:pt x="9278" y="3593"/>
                  </a:lnTo>
                  <a:lnTo>
                    <a:pt x="9278" y="3562"/>
                  </a:lnTo>
                  <a:lnTo>
                    <a:pt x="9247" y="3531"/>
                  </a:lnTo>
                  <a:lnTo>
                    <a:pt x="9247" y="3499"/>
                  </a:lnTo>
                  <a:lnTo>
                    <a:pt x="9247" y="3499"/>
                  </a:lnTo>
                  <a:lnTo>
                    <a:pt x="9247" y="3468"/>
                  </a:lnTo>
                  <a:lnTo>
                    <a:pt x="9216" y="3437"/>
                  </a:lnTo>
                  <a:lnTo>
                    <a:pt x="9216" y="3406"/>
                  </a:lnTo>
                  <a:lnTo>
                    <a:pt x="9216" y="3374"/>
                  </a:lnTo>
                  <a:lnTo>
                    <a:pt x="9216" y="3343"/>
                  </a:lnTo>
                  <a:lnTo>
                    <a:pt x="9184" y="3312"/>
                  </a:lnTo>
                  <a:lnTo>
                    <a:pt x="9184" y="3281"/>
                  </a:lnTo>
                  <a:lnTo>
                    <a:pt x="9184" y="3249"/>
                  </a:lnTo>
                  <a:lnTo>
                    <a:pt x="9153" y="3218"/>
                  </a:lnTo>
                  <a:lnTo>
                    <a:pt x="9153" y="3218"/>
                  </a:lnTo>
                  <a:lnTo>
                    <a:pt x="9153" y="3187"/>
                  </a:lnTo>
                  <a:lnTo>
                    <a:pt x="9153" y="3156"/>
                  </a:lnTo>
                  <a:lnTo>
                    <a:pt x="9122" y="3125"/>
                  </a:lnTo>
                  <a:lnTo>
                    <a:pt x="9122" y="3093"/>
                  </a:lnTo>
                  <a:lnTo>
                    <a:pt x="9122" y="3062"/>
                  </a:lnTo>
                  <a:lnTo>
                    <a:pt x="9091" y="3031"/>
                  </a:lnTo>
                  <a:lnTo>
                    <a:pt x="9091" y="3000"/>
                  </a:lnTo>
                  <a:lnTo>
                    <a:pt x="9091" y="3000"/>
                  </a:lnTo>
                  <a:lnTo>
                    <a:pt x="9059" y="2968"/>
                  </a:lnTo>
                  <a:lnTo>
                    <a:pt x="9059" y="2937"/>
                  </a:lnTo>
                  <a:lnTo>
                    <a:pt x="9059" y="2906"/>
                  </a:lnTo>
                  <a:cubicBezTo>
                    <a:pt x="8966" y="2718"/>
                    <a:pt x="8685" y="2781"/>
                    <a:pt x="8685" y="3000"/>
                  </a:cubicBezTo>
                  <a:cubicBezTo>
                    <a:pt x="8685" y="3031"/>
                    <a:pt x="8685" y="3031"/>
                    <a:pt x="8685" y="3062"/>
                  </a:cubicBezTo>
                  <a:lnTo>
                    <a:pt x="8716" y="3062"/>
                  </a:lnTo>
                  <a:lnTo>
                    <a:pt x="8716" y="3093"/>
                  </a:lnTo>
                  <a:lnTo>
                    <a:pt x="8716" y="3125"/>
                  </a:lnTo>
                  <a:lnTo>
                    <a:pt x="8747" y="3156"/>
                  </a:lnTo>
                  <a:lnTo>
                    <a:pt x="8747" y="3187"/>
                  </a:lnTo>
                  <a:lnTo>
                    <a:pt x="8747" y="3187"/>
                  </a:lnTo>
                  <a:lnTo>
                    <a:pt x="8778" y="3218"/>
                  </a:lnTo>
                  <a:lnTo>
                    <a:pt x="8778" y="3249"/>
                  </a:lnTo>
                  <a:lnTo>
                    <a:pt x="8778" y="3281"/>
                  </a:lnTo>
                  <a:lnTo>
                    <a:pt x="8778" y="3312"/>
                  </a:lnTo>
                  <a:lnTo>
                    <a:pt x="8809" y="3312"/>
                  </a:lnTo>
                  <a:lnTo>
                    <a:pt x="8809" y="3343"/>
                  </a:lnTo>
                  <a:lnTo>
                    <a:pt x="8809" y="3374"/>
                  </a:lnTo>
                  <a:lnTo>
                    <a:pt x="8809" y="3406"/>
                  </a:lnTo>
                  <a:lnTo>
                    <a:pt x="8841" y="3437"/>
                  </a:lnTo>
                  <a:lnTo>
                    <a:pt x="8841" y="3468"/>
                  </a:lnTo>
                  <a:lnTo>
                    <a:pt x="8841" y="3468"/>
                  </a:lnTo>
                  <a:lnTo>
                    <a:pt x="8841" y="3499"/>
                  </a:lnTo>
                  <a:lnTo>
                    <a:pt x="8872" y="3531"/>
                  </a:lnTo>
                  <a:lnTo>
                    <a:pt x="8872" y="3562"/>
                  </a:lnTo>
                  <a:lnTo>
                    <a:pt x="8872" y="3593"/>
                  </a:lnTo>
                  <a:lnTo>
                    <a:pt x="8872" y="3624"/>
                  </a:lnTo>
                  <a:lnTo>
                    <a:pt x="8903" y="3624"/>
                  </a:lnTo>
                  <a:lnTo>
                    <a:pt x="8903" y="3656"/>
                  </a:lnTo>
                  <a:lnTo>
                    <a:pt x="8903" y="3687"/>
                  </a:lnTo>
                  <a:lnTo>
                    <a:pt x="8903" y="3718"/>
                  </a:lnTo>
                  <a:lnTo>
                    <a:pt x="8903" y="3749"/>
                  </a:lnTo>
                  <a:close/>
                  <a:moveTo>
                    <a:pt x="8934" y="5561"/>
                  </a:moveTo>
                  <a:cubicBezTo>
                    <a:pt x="8903" y="5780"/>
                    <a:pt x="9184" y="5905"/>
                    <a:pt x="9278" y="5717"/>
                  </a:cubicBezTo>
                  <a:cubicBezTo>
                    <a:pt x="9309" y="5686"/>
                    <a:pt x="9309" y="5655"/>
                    <a:pt x="9309" y="5655"/>
                  </a:cubicBezTo>
                  <a:lnTo>
                    <a:pt x="9309" y="5624"/>
                  </a:lnTo>
                  <a:lnTo>
                    <a:pt x="9309" y="5624"/>
                  </a:lnTo>
                  <a:lnTo>
                    <a:pt x="9341" y="5592"/>
                  </a:lnTo>
                  <a:lnTo>
                    <a:pt x="9341" y="5561"/>
                  </a:lnTo>
                  <a:lnTo>
                    <a:pt x="9341" y="5530"/>
                  </a:lnTo>
                  <a:lnTo>
                    <a:pt x="9341" y="5499"/>
                  </a:lnTo>
                  <a:lnTo>
                    <a:pt x="9341" y="5467"/>
                  </a:lnTo>
                  <a:lnTo>
                    <a:pt x="9341" y="5436"/>
                  </a:lnTo>
                  <a:lnTo>
                    <a:pt x="9341" y="5405"/>
                  </a:lnTo>
                  <a:lnTo>
                    <a:pt x="9372" y="5374"/>
                  </a:lnTo>
                  <a:lnTo>
                    <a:pt x="9372" y="5342"/>
                  </a:lnTo>
                  <a:lnTo>
                    <a:pt x="9372" y="5311"/>
                  </a:lnTo>
                  <a:lnTo>
                    <a:pt x="9372" y="5280"/>
                  </a:lnTo>
                  <a:lnTo>
                    <a:pt x="9372" y="5249"/>
                  </a:lnTo>
                  <a:lnTo>
                    <a:pt x="9372" y="5249"/>
                  </a:lnTo>
                  <a:lnTo>
                    <a:pt x="9372" y="5218"/>
                  </a:lnTo>
                  <a:lnTo>
                    <a:pt x="9372" y="5186"/>
                  </a:lnTo>
                  <a:lnTo>
                    <a:pt x="9372" y="5155"/>
                  </a:lnTo>
                  <a:lnTo>
                    <a:pt x="9403" y="5124"/>
                  </a:lnTo>
                  <a:lnTo>
                    <a:pt x="9403" y="5093"/>
                  </a:lnTo>
                  <a:lnTo>
                    <a:pt x="9403" y="5061"/>
                  </a:lnTo>
                  <a:lnTo>
                    <a:pt x="9403" y="5030"/>
                  </a:lnTo>
                  <a:lnTo>
                    <a:pt x="9403" y="4999"/>
                  </a:lnTo>
                  <a:lnTo>
                    <a:pt x="9403" y="4968"/>
                  </a:lnTo>
                  <a:lnTo>
                    <a:pt x="9403" y="4936"/>
                  </a:lnTo>
                  <a:lnTo>
                    <a:pt x="9403" y="4905"/>
                  </a:lnTo>
                  <a:lnTo>
                    <a:pt x="9403" y="4874"/>
                  </a:lnTo>
                  <a:lnTo>
                    <a:pt x="9403" y="4843"/>
                  </a:lnTo>
                  <a:cubicBezTo>
                    <a:pt x="9403" y="4655"/>
                    <a:pt x="9153" y="4593"/>
                    <a:pt x="9059" y="4749"/>
                  </a:cubicBezTo>
                  <a:cubicBezTo>
                    <a:pt x="9028" y="4780"/>
                    <a:pt x="9028" y="4811"/>
                    <a:pt x="9028" y="4843"/>
                  </a:cubicBezTo>
                  <a:lnTo>
                    <a:pt x="9028" y="4874"/>
                  </a:lnTo>
                  <a:lnTo>
                    <a:pt x="9028" y="4905"/>
                  </a:lnTo>
                  <a:lnTo>
                    <a:pt x="9028" y="4936"/>
                  </a:lnTo>
                  <a:lnTo>
                    <a:pt x="9028" y="4936"/>
                  </a:lnTo>
                  <a:lnTo>
                    <a:pt x="9028" y="4968"/>
                  </a:lnTo>
                  <a:lnTo>
                    <a:pt x="9028" y="4999"/>
                  </a:lnTo>
                  <a:lnTo>
                    <a:pt x="9028" y="5030"/>
                  </a:lnTo>
                  <a:lnTo>
                    <a:pt x="8997" y="5061"/>
                  </a:lnTo>
                  <a:lnTo>
                    <a:pt x="8997" y="5093"/>
                  </a:lnTo>
                  <a:lnTo>
                    <a:pt x="8997" y="5124"/>
                  </a:lnTo>
                  <a:lnTo>
                    <a:pt x="8997" y="5124"/>
                  </a:lnTo>
                  <a:lnTo>
                    <a:pt x="8997" y="5155"/>
                  </a:lnTo>
                  <a:lnTo>
                    <a:pt x="8997" y="5186"/>
                  </a:lnTo>
                  <a:lnTo>
                    <a:pt x="8997" y="5218"/>
                  </a:lnTo>
                  <a:lnTo>
                    <a:pt x="8997" y="5249"/>
                  </a:lnTo>
                  <a:lnTo>
                    <a:pt x="8997" y="5280"/>
                  </a:lnTo>
                  <a:lnTo>
                    <a:pt x="8997" y="5311"/>
                  </a:lnTo>
                  <a:lnTo>
                    <a:pt x="8997" y="5311"/>
                  </a:lnTo>
                  <a:lnTo>
                    <a:pt x="8966" y="5342"/>
                  </a:lnTo>
                  <a:lnTo>
                    <a:pt x="8966" y="5374"/>
                  </a:lnTo>
                  <a:lnTo>
                    <a:pt x="8966" y="5405"/>
                  </a:lnTo>
                  <a:lnTo>
                    <a:pt x="8966" y="5436"/>
                  </a:lnTo>
                  <a:lnTo>
                    <a:pt x="8966" y="5467"/>
                  </a:lnTo>
                  <a:lnTo>
                    <a:pt x="8966" y="5499"/>
                  </a:lnTo>
                  <a:lnTo>
                    <a:pt x="8966" y="5499"/>
                  </a:lnTo>
                  <a:lnTo>
                    <a:pt x="8934" y="5530"/>
                  </a:lnTo>
                  <a:lnTo>
                    <a:pt x="8934" y="5561"/>
                  </a:lnTo>
                  <a:close/>
                  <a:moveTo>
                    <a:pt x="8216" y="7217"/>
                  </a:moveTo>
                  <a:cubicBezTo>
                    <a:pt x="8091" y="7404"/>
                    <a:pt x="8310" y="7623"/>
                    <a:pt x="8497" y="7498"/>
                  </a:cubicBezTo>
                  <a:cubicBezTo>
                    <a:pt x="8497" y="7467"/>
                    <a:pt x="8528" y="7467"/>
                    <a:pt x="8528" y="7467"/>
                  </a:cubicBezTo>
                  <a:lnTo>
                    <a:pt x="8528" y="7435"/>
                  </a:lnTo>
                  <a:lnTo>
                    <a:pt x="8560" y="7404"/>
                  </a:lnTo>
                  <a:lnTo>
                    <a:pt x="8560" y="7373"/>
                  </a:lnTo>
                  <a:lnTo>
                    <a:pt x="8591" y="7373"/>
                  </a:lnTo>
                  <a:lnTo>
                    <a:pt x="8591" y="7342"/>
                  </a:lnTo>
                  <a:lnTo>
                    <a:pt x="8622" y="7311"/>
                  </a:lnTo>
                  <a:lnTo>
                    <a:pt x="8622" y="7279"/>
                  </a:lnTo>
                  <a:lnTo>
                    <a:pt x="8653" y="7279"/>
                  </a:lnTo>
                  <a:lnTo>
                    <a:pt x="8653" y="7248"/>
                  </a:lnTo>
                  <a:lnTo>
                    <a:pt x="8685" y="7217"/>
                  </a:lnTo>
                  <a:lnTo>
                    <a:pt x="8685" y="7186"/>
                  </a:lnTo>
                  <a:lnTo>
                    <a:pt x="8716" y="7186"/>
                  </a:lnTo>
                  <a:lnTo>
                    <a:pt x="8716" y="7154"/>
                  </a:lnTo>
                  <a:lnTo>
                    <a:pt x="8747" y="7123"/>
                  </a:lnTo>
                  <a:lnTo>
                    <a:pt x="8747" y="7092"/>
                  </a:lnTo>
                  <a:lnTo>
                    <a:pt x="8778" y="7061"/>
                  </a:lnTo>
                  <a:lnTo>
                    <a:pt x="8778" y="7061"/>
                  </a:lnTo>
                  <a:lnTo>
                    <a:pt x="8809" y="7029"/>
                  </a:lnTo>
                  <a:lnTo>
                    <a:pt x="8809" y="6998"/>
                  </a:lnTo>
                  <a:lnTo>
                    <a:pt x="8841" y="6967"/>
                  </a:lnTo>
                  <a:lnTo>
                    <a:pt x="8841" y="6967"/>
                  </a:lnTo>
                  <a:lnTo>
                    <a:pt x="8841" y="6936"/>
                  </a:lnTo>
                  <a:lnTo>
                    <a:pt x="8872" y="6904"/>
                  </a:lnTo>
                  <a:lnTo>
                    <a:pt x="8872" y="6873"/>
                  </a:lnTo>
                  <a:lnTo>
                    <a:pt x="8903" y="6842"/>
                  </a:lnTo>
                  <a:lnTo>
                    <a:pt x="8903" y="6842"/>
                  </a:lnTo>
                  <a:lnTo>
                    <a:pt x="8903" y="6811"/>
                  </a:lnTo>
                  <a:lnTo>
                    <a:pt x="8934" y="6779"/>
                  </a:lnTo>
                  <a:lnTo>
                    <a:pt x="8934" y="6779"/>
                  </a:lnTo>
                  <a:cubicBezTo>
                    <a:pt x="9028" y="6592"/>
                    <a:pt x="8809" y="6405"/>
                    <a:pt x="8653" y="6530"/>
                  </a:cubicBezTo>
                  <a:cubicBezTo>
                    <a:pt x="8622" y="6561"/>
                    <a:pt x="8591" y="6592"/>
                    <a:pt x="8591" y="6592"/>
                  </a:cubicBezTo>
                  <a:lnTo>
                    <a:pt x="8591" y="6623"/>
                  </a:lnTo>
                  <a:lnTo>
                    <a:pt x="8591" y="6623"/>
                  </a:lnTo>
                  <a:lnTo>
                    <a:pt x="8560" y="6655"/>
                  </a:lnTo>
                  <a:lnTo>
                    <a:pt x="8560" y="6686"/>
                  </a:lnTo>
                  <a:lnTo>
                    <a:pt x="8528" y="6717"/>
                  </a:lnTo>
                  <a:lnTo>
                    <a:pt x="8528" y="6717"/>
                  </a:lnTo>
                  <a:lnTo>
                    <a:pt x="8528" y="6748"/>
                  </a:lnTo>
                  <a:lnTo>
                    <a:pt x="8497" y="6779"/>
                  </a:lnTo>
                  <a:lnTo>
                    <a:pt x="8497" y="6779"/>
                  </a:lnTo>
                  <a:lnTo>
                    <a:pt x="8466" y="6811"/>
                  </a:lnTo>
                  <a:lnTo>
                    <a:pt x="8466" y="6842"/>
                  </a:lnTo>
                  <a:lnTo>
                    <a:pt x="8466" y="6873"/>
                  </a:lnTo>
                  <a:lnTo>
                    <a:pt x="8435" y="6873"/>
                  </a:lnTo>
                  <a:lnTo>
                    <a:pt x="8435" y="6904"/>
                  </a:lnTo>
                  <a:lnTo>
                    <a:pt x="8403" y="6936"/>
                  </a:lnTo>
                  <a:lnTo>
                    <a:pt x="8403" y="6936"/>
                  </a:lnTo>
                  <a:lnTo>
                    <a:pt x="8372" y="6967"/>
                  </a:lnTo>
                  <a:lnTo>
                    <a:pt x="8372" y="6998"/>
                  </a:lnTo>
                  <a:lnTo>
                    <a:pt x="8372" y="7029"/>
                  </a:lnTo>
                  <a:lnTo>
                    <a:pt x="8341" y="7029"/>
                  </a:lnTo>
                  <a:lnTo>
                    <a:pt x="8341" y="7061"/>
                  </a:lnTo>
                  <a:lnTo>
                    <a:pt x="8310" y="7092"/>
                  </a:lnTo>
                  <a:lnTo>
                    <a:pt x="8310" y="7092"/>
                  </a:lnTo>
                  <a:lnTo>
                    <a:pt x="8278" y="7123"/>
                  </a:lnTo>
                  <a:lnTo>
                    <a:pt x="8278" y="7154"/>
                  </a:lnTo>
                  <a:lnTo>
                    <a:pt x="8247" y="7154"/>
                  </a:lnTo>
                  <a:lnTo>
                    <a:pt x="8247" y="7186"/>
                  </a:lnTo>
                  <a:lnTo>
                    <a:pt x="8216" y="7217"/>
                  </a:lnTo>
                  <a:close/>
                  <a:moveTo>
                    <a:pt x="6873" y="8466"/>
                  </a:moveTo>
                  <a:cubicBezTo>
                    <a:pt x="6716" y="8560"/>
                    <a:pt x="6779" y="8841"/>
                    <a:pt x="6998" y="8810"/>
                  </a:cubicBezTo>
                  <a:cubicBezTo>
                    <a:pt x="7029" y="8810"/>
                    <a:pt x="7060" y="8779"/>
                    <a:pt x="7060" y="8779"/>
                  </a:cubicBezTo>
                  <a:lnTo>
                    <a:pt x="7091" y="8779"/>
                  </a:lnTo>
                  <a:lnTo>
                    <a:pt x="7123" y="8748"/>
                  </a:lnTo>
                  <a:lnTo>
                    <a:pt x="7154" y="8748"/>
                  </a:lnTo>
                  <a:lnTo>
                    <a:pt x="7154" y="8716"/>
                  </a:lnTo>
                  <a:lnTo>
                    <a:pt x="7185" y="8716"/>
                  </a:lnTo>
                  <a:lnTo>
                    <a:pt x="7216" y="8685"/>
                  </a:lnTo>
                  <a:lnTo>
                    <a:pt x="7248" y="8685"/>
                  </a:lnTo>
                  <a:lnTo>
                    <a:pt x="7279" y="8654"/>
                  </a:lnTo>
                  <a:lnTo>
                    <a:pt x="7279" y="8654"/>
                  </a:lnTo>
                  <a:lnTo>
                    <a:pt x="7310" y="8623"/>
                  </a:lnTo>
                  <a:lnTo>
                    <a:pt x="7341" y="8623"/>
                  </a:lnTo>
                  <a:lnTo>
                    <a:pt x="7372" y="8591"/>
                  </a:lnTo>
                  <a:lnTo>
                    <a:pt x="7372" y="8591"/>
                  </a:lnTo>
                  <a:lnTo>
                    <a:pt x="7404" y="8560"/>
                  </a:lnTo>
                  <a:lnTo>
                    <a:pt x="7435" y="8560"/>
                  </a:lnTo>
                  <a:lnTo>
                    <a:pt x="7466" y="8529"/>
                  </a:lnTo>
                  <a:lnTo>
                    <a:pt x="7466" y="8529"/>
                  </a:lnTo>
                  <a:lnTo>
                    <a:pt x="7497" y="8498"/>
                  </a:lnTo>
                  <a:lnTo>
                    <a:pt x="7529" y="8498"/>
                  </a:lnTo>
                  <a:lnTo>
                    <a:pt x="7529" y="8466"/>
                  </a:lnTo>
                  <a:lnTo>
                    <a:pt x="7560" y="8435"/>
                  </a:lnTo>
                  <a:lnTo>
                    <a:pt x="7591" y="8435"/>
                  </a:lnTo>
                  <a:lnTo>
                    <a:pt x="7622" y="8404"/>
                  </a:lnTo>
                  <a:lnTo>
                    <a:pt x="7622" y="8404"/>
                  </a:lnTo>
                  <a:lnTo>
                    <a:pt x="7654" y="8373"/>
                  </a:lnTo>
                  <a:lnTo>
                    <a:pt x="7685" y="8373"/>
                  </a:lnTo>
                  <a:lnTo>
                    <a:pt x="7685" y="8341"/>
                  </a:lnTo>
                  <a:lnTo>
                    <a:pt x="7716" y="8310"/>
                  </a:lnTo>
                  <a:cubicBezTo>
                    <a:pt x="7872" y="8185"/>
                    <a:pt x="7747" y="7967"/>
                    <a:pt x="7560" y="7998"/>
                  </a:cubicBezTo>
                  <a:cubicBezTo>
                    <a:pt x="7529" y="7998"/>
                    <a:pt x="7497" y="7998"/>
                    <a:pt x="7466" y="8029"/>
                  </a:cubicBezTo>
                  <a:lnTo>
                    <a:pt x="7466" y="8060"/>
                  </a:lnTo>
                  <a:lnTo>
                    <a:pt x="7435" y="8060"/>
                  </a:lnTo>
                  <a:lnTo>
                    <a:pt x="7404" y="8091"/>
                  </a:lnTo>
                  <a:lnTo>
                    <a:pt x="7404" y="8091"/>
                  </a:lnTo>
                  <a:lnTo>
                    <a:pt x="7372" y="8123"/>
                  </a:lnTo>
                  <a:lnTo>
                    <a:pt x="7341" y="8123"/>
                  </a:lnTo>
                  <a:lnTo>
                    <a:pt x="7341" y="8154"/>
                  </a:lnTo>
                  <a:lnTo>
                    <a:pt x="7310" y="8154"/>
                  </a:lnTo>
                  <a:lnTo>
                    <a:pt x="7279" y="8185"/>
                  </a:lnTo>
                  <a:lnTo>
                    <a:pt x="7279" y="8185"/>
                  </a:lnTo>
                  <a:lnTo>
                    <a:pt x="7248" y="8216"/>
                  </a:lnTo>
                  <a:lnTo>
                    <a:pt x="7216" y="8216"/>
                  </a:lnTo>
                  <a:lnTo>
                    <a:pt x="7216" y="8248"/>
                  </a:lnTo>
                  <a:lnTo>
                    <a:pt x="7185" y="8248"/>
                  </a:lnTo>
                  <a:lnTo>
                    <a:pt x="7154" y="8279"/>
                  </a:lnTo>
                  <a:lnTo>
                    <a:pt x="7154" y="8279"/>
                  </a:lnTo>
                  <a:lnTo>
                    <a:pt x="7123" y="8310"/>
                  </a:lnTo>
                  <a:lnTo>
                    <a:pt x="7091" y="8310"/>
                  </a:lnTo>
                  <a:lnTo>
                    <a:pt x="7091" y="8341"/>
                  </a:lnTo>
                  <a:lnTo>
                    <a:pt x="7060" y="8341"/>
                  </a:lnTo>
                  <a:lnTo>
                    <a:pt x="7029" y="8341"/>
                  </a:lnTo>
                  <a:lnTo>
                    <a:pt x="6998" y="8373"/>
                  </a:lnTo>
                  <a:lnTo>
                    <a:pt x="6998" y="8373"/>
                  </a:lnTo>
                  <a:lnTo>
                    <a:pt x="6966" y="8404"/>
                  </a:lnTo>
                  <a:lnTo>
                    <a:pt x="6935" y="8404"/>
                  </a:lnTo>
                  <a:lnTo>
                    <a:pt x="6935" y="8435"/>
                  </a:lnTo>
                  <a:lnTo>
                    <a:pt x="6904" y="8435"/>
                  </a:lnTo>
                  <a:close/>
                  <a:moveTo>
                    <a:pt x="5155" y="9029"/>
                  </a:moveTo>
                  <a:cubicBezTo>
                    <a:pt x="4936" y="9029"/>
                    <a:pt x="4936" y="9341"/>
                    <a:pt x="5123" y="9404"/>
                  </a:cubicBezTo>
                  <a:cubicBezTo>
                    <a:pt x="5155" y="9404"/>
                    <a:pt x="5186" y="9404"/>
                    <a:pt x="5186" y="9404"/>
                  </a:cubicBezTo>
                  <a:lnTo>
                    <a:pt x="5217" y="9404"/>
                  </a:lnTo>
                  <a:lnTo>
                    <a:pt x="5248" y="9404"/>
                  </a:lnTo>
                  <a:lnTo>
                    <a:pt x="5279" y="9372"/>
                  </a:lnTo>
                  <a:lnTo>
                    <a:pt x="5311" y="9372"/>
                  </a:lnTo>
                  <a:lnTo>
                    <a:pt x="5342" y="9372"/>
                  </a:lnTo>
                  <a:lnTo>
                    <a:pt x="5373" y="9372"/>
                  </a:lnTo>
                  <a:lnTo>
                    <a:pt x="5404" y="9372"/>
                  </a:lnTo>
                  <a:lnTo>
                    <a:pt x="5436" y="9372"/>
                  </a:lnTo>
                  <a:lnTo>
                    <a:pt x="5467" y="9372"/>
                  </a:lnTo>
                  <a:lnTo>
                    <a:pt x="5498" y="9341"/>
                  </a:lnTo>
                  <a:lnTo>
                    <a:pt x="5529" y="9341"/>
                  </a:lnTo>
                  <a:lnTo>
                    <a:pt x="5561" y="9341"/>
                  </a:lnTo>
                  <a:lnTo>
                    <a:pt x="5592" y="9341"/>
                  </a:lnTo>
                  <a:lnTo>
                    <a:pt x="5592" y="9341"/>
                  </a:lnTo>
                  <a:lnTo>
                    <a:pt x="5623" y="9341"/>
                  </a:lnTo>
                  <a:lnTo>
                    <a:pt x="5654" y="9310"/>
                  </a:lnTo>
                  <a:lnTo>
                    <a:pt x="5686" y="9310"/>
                  </a:lnTo>
                  <a:lnTo>
                    <a:pt x="5717" y="9310"/>
                  </a:lnTo>
                  <a:lnTo>
                    <a:pt x="5748" y="9310"/>
                  </a:lnTo>
                  <a:lnTo>
                    <a:pt x="5779" y="9310"/>
                  </a:lnTo>
                  <a:lnTo>
                    <a:pt x="5811" y="9279"/>
                  </a:lnTo>
                  <a:lnTo>
                    <a:pt x="5842" y="9279"/>
                  </a:lnTo>
                  <a:lnTo>
                    <a:pt x="5873" y="9279"/>
                  </a:lnTo>
                  <a:lnTo>
                    <a:pt x="5904" y="9279"/>
                  </a:lnTo>
                  <a:lnTo>
                    <a:pt x="5936" y="9247"/>
                  </a:lnTo>
                  <a:lnTo>
                    <a:pt x="5967" y="9247"/>
                  </a:lnTo>
                  <a:lnTo>
                    <a:pt x="5967" y="9247"/>
                  </a:lnTo>
                  <a:cubicBezTo>
                    <a:pt x="6185" y="9185"/>
                    <a:pt x="6154" y="8904"/>
                    <a:pt x="5936" y="8872"/>
                  </a:cubicBezTo>
                  <a:cubicBezTo>
                    <a:pt x="5936" y="8872"/>
                    <a:pt x="5904" y="8872"/>
                    <a:pt x="5873" y="8872"/>
                  </a:cubicBezTo>
                  <a:lnTo>
                    <a:pt x="5842" y="8872"/>
                  </a:lnTo>
                  <a:lnTo>
                    <a:pt x="5811" y="8904"/>
                  </a:lnTo>
                  <a:lnTo>
                    <a:pt x="5811" y="8904"/>
                  </a:lnTo>
                  <a:lnTo>
                    <a:pt x="5779" y="8904"/>
                  </a:lnTo>
                  <a:lnTo>
                    <a:pt x="5748" y="8904"/>
                  </a:lnTo>
                  <a:lnTo>
                    <a:pt x="5717" y="8904"/>
                  </a:lnTo>
                  <a:lnTo>
                    <a:pt x="5686" y="8935"/>
                  </a:lnTo>
                  <a:lnTo>
                    <a:pt x="5654" y="8935"/>
                  </a:lnTo>
                  <a:lnTo>
                    <a:pt x="5654" y="8935"/>
                  </a:lnTo>
                  <a:lnTo>
                    <a:pt x="5623" y="8935"/>
                  </a:lnTo>
                  <a:lnTo>
                    <a:pt x="5592" y="8935"/>
                  </a:lnTo>
                  <a:lnTo>
                    <a:pt x="5561" y="8966"/>
                  </a:lnTo>
                  <a:lnTo>
                    <a:pt x="5529" y="8966"/>
                  </a:lnTo>
                  <a:lnTo>
                    <a:pt x="5498" y="8966"/>
                  </a:lnTo>
                  <a:lnTo>
                    <a:pt x="5467" y="8966"/>
                  </a:lnTo>
                  <a:lnTo>
                    <a:pt x="5467" y="8966"/>
                  </a:lnTo>
                  <a:lnTo>
                    <a:pt x="5436" y="8966"/>
                  </a:lnTo>
                  <a:lnTo>
                    <a:pt x="5404" y="8997"/>
                  </a:lnTo>
                  <a:lnTo>
                    <a:pt x="5373" y="8997"/>
                  </a:lnTo>
                  <a:lnTo>
                    <a:pt x="5342" y="8997"/>
                  </a:lnTo>
                  <a:lnTo>
                    <a:pt x="5311" y="8997"/>
                  </a:lnTo>
                  <a:lnTo>
                    <a:pt x="5279" y="8997"/>
                  </a:lnTo>
                  <a:lnTo>
                    <a:pt x="5248" y="8997"/>
                  </a:lnTo>
                  <a:lnTo>
                    <a:pt x="5248" y="8997"/>
                  </a:lnTo>
                  <a:lnTo>
                    <a:pt x="5217" y="8997"/>
                  </a:lnTo>
                  <a:lnTo>
                    <a:pt x="5186" y="8997"/>
                  </a:lnTo>
                  <a:close/>
                  <a:moveTo>
                    <a:pt x="3343" y="8841"/>
                  </a:moveTo>
                  <a:cubicBezTo>
                    <a:pt x="3155" y="8779"/>
                    <a:pt x="2999" y="9029"/>
                    <a:pt x="3186" y="9154"/>
                  </a:cubicBezTo>
                  <a:cubicBezTo>
                    <a:pt x="3186" y="9185"/>
                    <a:pt x="3218" y="9185"/>
                    <a:pt x="3249" y="9185"/>
                  </a:cubicBezTo>
                  <a:lnTo>
                    <a:pt x="3249" y="9185"/>
                  </a:lnTo>
                  <a:lnTo>
                    <a:pt x="3280" y="9216"/>
                  </a:lnTo>
                  <a:lnTo>
                    <a:pt x="3311" y="9216"/>
                  </a:lnTo>
                  <a:lnTo>
                    <a:pt x="3311" y="9216"/>
                  </a:lnTo>
                  <a:lnTo>
                    <a:pt x="3343" y="9216"/>
                  </a:lnTo>
                  <a:lnTo>
                    <a:pt x="3374" y="9247"/>
                  </a:lnTo>
                  <a:lnTo>
                    <a:pt x="3405" y="9247"/>
                  </a:lnTo>
                  <a:lnTo>
                    <a:pt x="3436" y="9247"/>
                  </a:lnTo>
                  <a:lnTo>
                    <a:pt x="3468" y="9247"/>
                  </a:lnTo>
                  <a:lnTo>
                    <a:pt x="3499" y="9279"/>
                  </a:lnTo>
                  <a:lnTo>
                    <a:pt x="3530" y="9279"/>
                  </a:lnTo>
                  <a:lnTo>
                    <a:pt x="3530" y="9279"/>
                  </a:lnTo>
                  <a:lnTo>
                    <a:pt x="3561" y="9279"/>
                  </a:lnTo>
                  <a:lnTo>
                    <a:pt x="3593" y="9279"/>
                  </a:lnTo>
                  <a:lnTo>
                    <a:pt x="3624" y="9310"/>
                  </a:lnTo>
                  <a:lnTo>
                    <a:pt x="3655" y="9310"/>
                  </a:lnTo>
                  <a:lnTo>
                    <a:pt x="3686" y="9310"/>
                  </a:lnTo>
                  <a:lnTo>
                    <a:pt x="3718" y="9310"/>
                  </a:lnTo>
                  <a:lnTo>
                    <a:pt x="3749" y="9310"/>
                  </a:lnTo>
                  <a:lnTo>
                    <a:pt x="3780" y="9341"/>
                  </a:lnTo>
                  <a:lnTo>
                    <a:pt x="3811" y="9341"/>
                  </a:lnTo>
                  <a:lnTo>
                    <a:pt x="3843" y="9341"/>
                  </a:lnTo>
                  <a:lnTo>
                    <a:pt x="3843" y="9341"/>
                  </a:lnTo>
                  <a:lnTo>
                    <a:pt x="3874" y="9341"/>
                  </a:lnTo>
                  <a:lnTo>
                    <a:pt x="3905" y="9341"/>
                  </a:lnTo>
                  <a:lnTo>
                    <a:pt x="3936" y="9372"/>
                  </a:lnTo>
                  <a:lnTo>
                    <a:pt x="3967" y="9372"/>
                  </a:lnTo>
                  <a:lnTo>
                    <a:pt x="3999" y="9372"/>
                  </a:lnTo>
                  <a:lnTo>
                    <a:pt x="3999" y="9372"/>
                  </a:lnTo>
                  <a:cubicBezTo>
                    <a:pt x="4217" y="9404"/>
                    <a:pt x="4311" y="9122"/>
                    <a:pt x="4124" y="9029"/>
                  </a:cubicBezTo>
                  <a:cubicBezTo>
                    <a:pt x="4092" y="8997"/>
                    <a:pt x="4092" y="8997"/>
                    <a:pt x="4061" y="8997"/>
                  </a:cubicBezTo>
                  <a:lnTo>
                    <a:pt x="4061" y="8997"/>
                  </a:lnTo>
                  <a:lnTo>
                    <a:pt x="4030" y="8997"/>
                  </a:lnTo>
                  <a:lnTo>
                    <a:pt x="3999" y="8997"/>
                  </a:lnTo>
                  <a:lnTo>
                    <a:pt x="3967" y="8966"/>
                  </a:lnTo>
                  <a:lnTo>
                    <a:pt x="3936" y="8966"/>
                  </a:lnTo>
                  <a:lnTo>
                    <a:pt x="3936" y="8966"/>
                  </a:lnTo>
                  <a:lnTo>
                    <a:pt x="3905" y="8966"/>
                  </a:lnTo>
                  <a:lnTo>
                    <a:pt x="3874" y="8966"/>
                  </a:lnTo>
                  <a:lnTo>
                    <a:pt x="3843" y="8966"/>
                  </a:lnTo>
                  <a:lnTo>
                    <a:pt x="3811" y="8966"/>
                  </a:lnTo>
                  <a:lnTo>
                    <a:pt x="3780" y="8935"/>
                  </a:lnTo>
                  <a:lnTo>
                    <a:pt x="3780" y="8935"/>
                  </a:lnTo>
                  <a:lnTo>
                    <a:pt x="3749" y="8935"/>
                  </a:lnTo>
                  <a:lnTo>
                    <a:pt x="3718" y="8935"/>
                  </a:lnTo>
                  <a:lnTo>
                    <a:pt x="3686" y="8935"/>
                  </a:lnTo>
                  <a:lnTo>
                    <a:pt x="3655" y="8904"/>
                  </a:lnTo>
                  <a:lnTo>
                    <a:pt x="3624" y="8904"/>
                  </a:lnTo>
                  <a:lnTo>
                    <a:pt x="3624" y="8904"/>
                  </a:lnTo>
                  <a:lnTo>
                    <a:pt x="3593" y="8904"/>
                  </a:lnTo>
                  <a:lnTo>
                    <a:pt x="3561" y="8904"/>
                  </a:lnTo>
                  <a:lnTo>
                    <a:pt x="3530" y="8872"/>
                  </a:lnTo>
                  <a:lnTo>
                    <a:pt x="3499" y="8872"/>
                  </a:lnTo>
                  <a:lnTo>
                    <a:pt x="3499" y="8872"/>
                  </a:lnTo>
                  <a:lnTo>
                    <a:pt x="3468" y="8872"/>
                  </a:lnTo>
                  <a:lnTo>
                    <a:pt x="3436" y="8841"/>
                  </a:lnTo>
                  <a:lnTo>
                    <a:pt x="3405" y="8841"/>
                  </a:lnTo>
                  <a:lnTo>
                    <a:pt x="3374" y="8841"/>
                  </a:lnTo>
                  <a:lnTo>
                    <a:pt x="3374" y="8841"/>
                  </a:lnTo>
                  <a:close/>
                  <a:moveTo>
                    <a:pt x="1781" y="7904"/>
                  </a:moveTo>
                  <a:cubicBezTo>
                    <a:pt x="1718" y="7842"/>
                    <a:pt x="1625" y="7842"/>
                    <a:pt x="1562" y="7904"/>
                  </a:cubicBezTo>
                  <a:cubicBezTo>
                    <a:pt x="1437" y="7967"/>
                    <a:pt x="1437" y="8123"/>
                    <a:pt x="1531" y="8185"/>
                  </a:cubicBezTo>
                  <a:lnTo>
                    <a:pt x="1531" y="8216"/>
                  </a:lnTo>
                  <a:lnTo>
                    <a:pt x="1562" y="8216"/>
                  </a:lnTo>
                  <a:lnTo>
                    <a:pt x="1593" y="8248"/>
                  </a:lnTo>
                  <a:lnTo>
                    <a:pt x="1593" y="8248"/>
                  </a:lnTo>
                  <a:lnTo>
                    <a:pt x="1625" y="8279"/>
                  </a:lnTo>
                  <a:lnTo>
                    <a:pt x="1656" y="8310"/>
                  </a:lnTo>
                  <a:lnTo>
                    <a:pt x="1656" y="8310"/>
                  </a:lnTo>
                  <a:lnTo>
                    <a:pt x="1687" y="8341"/>
                  </a:lnTo>
                  <a:lnTo>
                    <a:pt x="1718" y="8341"/>
                  </a:lnTo>
                  <a:lnTo>
                    <a:pt x="1718" y="8373"/>
                  </a:lnTo>
                  <a:lnTo>
                    <a:pt x="1750" y="8373"/>
                  </a:lnTo>
                  <a:lnTo>
                    <a:pt x="1781" y="8404"/>
                  </a:lnTo>
                  <a:lnTo>
                    <a:pt x="1781" y="8435"/>
                  </a:lnTo>
                  <a:lnTo>
                    <a:pt x="1812" y="8435"/>
                  </a:lnTo>
                  <a:lnTo>
                    <a:pt x="1843" y="8466"/>
                  </a:lnTo>
                  <a:lnTo>
                    <a:pt x="1874" y="8466"/>
                  </a:lnTo>
                  <a:lnTo>
                    <a:pt x="1874" y="8498"/>
                  </a:lnTo>
                  <a:lnTo>
                    <a:pt x="1906" y="8498"/>
                  </a:lnTo>
                  <a:lnTo>
                    <a:pt x="1937" y="8529"/>
                  </a:lnTo>
                  <a:lnTo>
                    <a:pt x="1968" y="8529"/>
                  </a:lnTo>
                  <a:lnTo>
                    <a:pt x="1968" y="8560"/>
                  </a:lnTo>
                  <a:lnTo>
                    <a:pt x="1999" y="8560"/>
                  </a:lnTo>
                  <a:lnTo>
                    <a:pt x="2031" y="8591"/>
                  </a:lnTo>
                  <a:lnTo>
                    <a:pt x="2062" y="8591"/>
                  </a:lnTo>
                  <a:lnTo>
                    <a:pt x="2062" y="8623"/>
                  </a:lnTo>
                  <a:lnTo>
                    <a:pt x="2093" y="8623"/>
                  </a:lnTo>
                  <a:lnTo>
                    <a:pt x="2124" y="8654"/>
                  </a:lnTo>
                  <a:lnTo>
                    <a:pt x="2156" y="8654"/>
                  </a:lnTo>
                  <a:lnTo>
                    <a:pt x="2156" y="8685"/>
                  </a:lnTo>
                  <a:cubicBezTo>
                    <a:pt x="2343" y="8779"/>
                    <a:pt x="2530" y="8591"/>
                    <a:pt x="2406" y="8404"/>
                  </a:cubicBezTo>
                  <a:cubicBezTo>
                    <a:pt x="2406" y="8404"/>
                    <a:pt x="2374" y="8373"/>
                    <a:pt x="2374" y="8373"/>
                  </a:cubicBezTo>
                  <a:lnTo>
                    <a:pt x="2343" y="8341"/>
                  </a:lnTo>
                  <a:lnTo>
                    <a:pt x="2312" y="8341"/>
                  </a:lnTo>
                  <a:lnTo>
                    <a:pt x="2312" y="8310"/>
                  </a:lnTo>
                  <a:lnTo>
                    <a:pt x="2281" y="8310"/>
                  </a:lnTo>
                  <a:lnTo>
                    <a:pt x="2249" y="8279"/>
                  </a:lnTo>
                  <a:lnTo>
                    <a:pt x="2249" y="8279"/>
                  </a:lnTo>
                  <a:lnTo>
                    <a:pt x="2218" y="8248"/>
                  </a:lnTo>
                  <a:lnTo>
                    <a:pt x="2187" y="8248"/>
                  </a:lnTo>
                  <a:lnTo>
                    <a:pt x="2187" y="8216"/>
                  </a:lnTo>
                  <a:lnTo>
                    <a:pt x="2156" y="8216"/>
                  </a:lnTo>
                  <a:lnTo>
                    <a:pt x="2124" y="8185"/>
                  </a:lnTo>
                  <a:lnTo>
                    <a:pt x="2124" y="8185"/>
                  </a:lnTo>
                  <a:lnTo>
                    <a:pt x="2093" y="8154"/>
                  </a:lnTo>
                  <a:lnTo>
                    <a:pt x="2062" y="8154"/>
                  </a:lnTo>
                  <a:lnTo>
                    <a:pt x="2062" y="8123"/>
                  </a:lnTo>
                  <a:lnTo>
                    <a:pt x="2031" y="8123"/>
                  </a:lnTo>
                  <a:lnTo>
                    <a:pt x="1999" y="8091"/>
                  </a:lnTo>
                  <a:lnTo>
                    <a:pt x="1999" y="8091"/>
                  </a:lnTo>
                  <a:lnTo>
                    <a:pt x="1968" y="8060"/>
                  </a:lnTo>
                  <a:lnTo>
                    <a:pt x="1937" y="8060"/>
                  </a:lnTo>
                  <a:lnTo>
                    <a:pt x="1937" y="8029"/>
                  </a:lnTo>
                  <a:lnTo>
                    <a:pt x="1906" y="8029"/>
                  </a:lnTo>
                  <a:lnTo>
                    <a:pt x="1874" y="7998"/>
                  </a:lnTo>
                  <a:lnTo>
                    <a:pt x="1874" y="7998"/>
                  </a:lnTo>
                  <a:lnTo>
                    <a:pt x="1843" y="7967"/>
                  </a:lnTo>
                  <a:lnTo>
                    <a:pt x="1843" y="7967"/>
                  </a:lnTo>
                  <a:lnTo>
                    <a:pt x="1812" y="7935"/>
                  </a:lnTo>
                  <a:lnTo>
                    <a:pt x="1781" y="7935"/>
                  </a:lnTo>
                  <a:close/>
                  <a:moveTo>
                    <a:pt x="719" y="6436"/>
                  </a:moveTo>
                  <a:cubicBezTo>
                    <a:pt x="656" y="6280"/>
                    <a:pt x="406" y="6311"/>
                    <a:pt x="375" y="6467"/>
                  </a:cubicBezTo>
                  <a:cubicBezTo>
                    <a:pt x="344" y="6530"/>
                    <a:pt x="375" y="6561"/>
                    <a:pt x="375" y="6592"/>
                  </a:cubicBezTo>
                  <a:lnTo>
                    <a:pt x="375" y="6592"/>
                  </a:lnTo>
                  <a:lnTo>
                    <a:pt x="406" y="6623"/>
                  </a:lnTo>
                  <a:lnTo>
                    <a:pt x="406" y="6655"/>
                  </a:lnTo>
                  <a:lnTo>
                    <a:pt x="406" y="6686"/>
                  </a:lnTo>
                  <a:lnTo>
                    <a:pt x="437" y="6717"/>
                  </a:lnTo>
                  <a:lnTo>
                    <a:pt x="437" y="6717"/>
                  </a:lnTo>
                  <a:lnTo>
                    <a:pt x="437" y="6748"/>
                  </a:lnTo>
                  <a:lnTo>
                    <a:pt x="469" y="6779"/>
                  </a:lnTo>
                  <a:lnTo>
                    <a:pt x="469" y="6811"/>
                  </a:lnTo>
                  <a:lnTo>
                    <a:pt x="500" y="6842"/>
                  </a:lnTo>
                  <a:lnTo>
                    <a:pt x="500" y="6873"/>
                  </a:lnTo>
                  <a:lnTo>
                    <a:pt x="531" y="6873"/>
                  </a:lnTo>
                  <a:lnTo>
                    <a:pt x="531" y="6904"/>
                  </a:lnTo>
                  <a:lnTo>
                    <a:pt x="531" y="6936"/>
                  </a:lnTo>
                  <a:lnTo>
                    <a:pt x="562" y="6967"/>
                  </a:lnTo>
                  <a:lnTo>
                    <a:pt x="562" y="6998"/>
                  </a:lnTo>
                  <a:lnTo>
                    <a:pt x="594" y="6998"/>
                  </a:lnTo>
                  <a:lnTo>
                    <a:pt x="594" y="7029"/>
                  </a:lnTo>
                  <a:lnTo>
                    <a:pt x="625" y="7061"/>
                  </a:lnTo>
                  <a:lnTo>
                    <a:pt x="625" y="7092"/>
                  </a:lnTo>
                  <a:lnTo>
                    <a:pt x="656" y="7123"/>
                  </a:lnTo>
                  <a:lnTo>
                    <a:pt x="656" y="7123"/>
                  </a:lnTo>
                  <a:lnTo>
                    <a:pt x="687" y="7154"/>
                  </a:lnTo>
                  <a:lnTo>
                    <a:pt x="687" y="7186"/>
                  </a:lnTo>
                  <a:lnTo>
                    <a:pt x="687" y="7217"/>
                  </a:lnTo>
                  <a:lnTo>
                    <a:pt x="719" y="7217"/>
                  </a:lnTo>
                  <a:lnTo>
                    <a:pt x="719" y="7248"/>
                  </a:lnTo>
                  <a:lnTo>
                    <a:pt x="750" y="7279"/>
                  </a:lnTo>
                  <a:lnTo>
                    <a:pt x="750" y="7279"/>
                  </a:lnTo>
                  <a:cubicBezTo>
                    <a:pt x="844" y="7435"/>
                    <a:pt x="1062" y="7404"/>
                    <a:pt x="1093" y="7248"/>
                  </a:cubicBezTo>
                  <a:cubicBezTo>
                    <a:pt x="1125" y="7186"/>
                    <a:pt x="1093" y="7123"/>
                    <a:pt x="1062" y="7092"/>
                  </a:cubicBezTo>
                  <a:lnTo>
                    <a:pt x="1062" y="7061"/>
                  </a:lnTo>
                  <a:lnTo>
                    <a:pt x="1062" y="7061"/>
                  </a:lnTo>
                  <a:lnTo>
                    <a:pt x="1031" y="7029"/>
                  </a:lnTo>
                  <a:lnTo>
                    <a:pt x="1031" y="6998"/>
                  </a:lnTo>
                  <a:lnTo>
                    <a:pt x="1000" y="6967"/>
                  </a:lnTo>
                  <a:lnTo>
                    <a:pt x="1000" y="6967"/>
                  </a:lnTo>
                  <a:lnTo>
                    <a:pt x="1000" y="6936"/>
                  </a:lnTo>
                  <a:lnTo>
                    <a:pt x="969" y="6904"/>
                  </a:lnTo>
                  <a:lnTo>
                    <a:pt x="969" y="6904"/>
                  </a:lnTo>
                  <a:lnTo>
                    <a:pt x="937" y="6873"/>
                  </a:lnTo>
                  <a:lnTo>
                    <a:pt x="937" y="6842"/>
                  </a:lnTo>
                  <a:lnTo>
                    <a:pt x="906" y="6811"/>
                  </a:lnTo>
                  <a:lnTo>
                    <a:pt x="906" y="6811"/>
                  </a:lnTo>
                  <a:lnTo>
                    <a:pt x="906" y="6779"/>
                  </a:lnTo>
                  <a:lnTo>
                    <a:pt x="875" y="6748"/>
                  </a:lnTo>
                  <a:lnTo>
                    <a:pt x="875" y="6717"/>
                  </a:lnTo>
                  <a:lnTo>
                    <a:pt x="844" y="6717"/>
                  </a:lnTo>
                  <a:lnTo>
                    <a:pt x="844" y="6686"/>
                  </a:lnTo>
                  <a:lnTo>
                    <a:pt x="844" y="6655"/>
                  </a:lnTo>
                  <a:lnTo>
                    <a:pt x="812" y="6623"/>
                  </a:lnTo>
                  <a:lnTo>
                    <a:pt x="812" y="6623"/>
                  </a:lnTo>
                  <a:lnTo>
                    <a:pt x="781" y="6592"/>
                  </a:lnTo>
                  <a:lnTo>
                    <a:pt x="781" y="6561"/>
                  </a:lnTo>
                  <a:lnTo>
                    <a:pt x="781" y="6530"/>
                  </a:lnTo>
                  <a:lnTo>
                    <a:pt x="750" y="6530"/>
                  </a:lnTo>
                  <a:lnTo>
                    <a:pt x="750" y="6498"/>
                  </a:lnTo>
                  <a:lnTo>
                    <a:pt x="750" y="6467"/>
                  </a:lnTo>
                  <a:lnTo>
                    <a:pt x="719" y="6436"/>
                  </a:lnTo>
                  <a:close/>
                  <a:moveTo>
                    <a:pt x="375" y="4655"/>
                  </a:moveTo>
                  <a:cubicBezTo>
                    <a:pt x="375" y="4468"/>
                    <a:pt x="94" y="4405"/>
                    <a:pt x="0" y="4593"/>
                  </a:cubicBezTo>
                  <a:cubicBezTo>
                    <a:pt x="0" y="4624"/>
                    <a:pt x="0" y="4624"/>
                    <a:pt x="0" y="4655"/>
                  </a:cubicBezTo>
                  <a:lnTo>
                    <a:pt x="0" y="4686"/>
                  </a:lnTo>
                  <a:lnTo>
                    <a:pt x="0" y="4718"/>
                  </a:lnTo>
                  <a:lnTo>
                    <a:pt x="0" y="4749"/>
                  </a:lnTo>
                  <a:lnTo>
                    <a:pt x="0" y="4780"/>
                  </a:lnTo>
                  <a:lnTo>
                    <a:pt x="0" y="4811"/>
                  </a:lnTo>
                  <a:lnTo>
                    <a:pt x="0" y="4843"/>
                  </a:lnTo>
                  <a:lnTo>
                    <a:pt x="0" y="4874"/>
                  </a:lnTo>
                  <a:lnTo>
                    <a:pt x="0" y="4905"/>
                  </a:lnTo>
                  <a:lnTo>
                    <a:pt x="0" y="4936"/>
                  </a:lnTo>
                  <a:lnTo>
                    <a:pt x="0" y="4968"/>
                  </a:lnTo>
                  <a:lnTo>
                    <a:pt x="0" y="4999"/>
                  </a:lnTo>
                  <a:lnTo>
                    <a:pt x="0" y="5030"/>
                  </a:lnTo>
                  <a:lnTo>
                    <a:pt x="0" y="5061"/>
                  </a:lnTo>
                  <a:lnTo>
                    <a:pt x="0" y="5093"/>
                  </a:lnTo>
                  <a:lnTo>
                    <a:pt x="0" y="5124"/>
                  </a:lnTo>
                  <a:lnTo>
                    <a:pt x="0" y="5155"/>
                  </a:lnTo>
                  <a:lnTo>
                    <a:pt x="0" y="5186"/>
                  </a:lnTo>
                  <a:lnTo>
                    <a:pt x="0" y="5218"/>
                  </a:lnTo>
                  <a:lnTo>
                    <a:pt x="31" y="5249"/>
                  </a:lnTo>
                  <a:lnTo>
                    <a:pt x="31" y="5280"/>
                  </a:lnTo>
                  <a:lnTo>
                    <a:pt x="31" y="5311"/>
                  </a:lnTo>
                  <a:lnTo>
                    <a:pt x="31" y="5311"/>
                  </a:lnTo>
                  <a:lnTo>
                    <a:pt x="31" y="5342"/>
                  </a:lnTo>
                  <a:lnTo>
                    <a:pt x="31" y="5374"/>
                  </a:lnTo>
                  <a:lnTo>
                    <a:pt x="31" y="5405"/>
                  </a:lnTo>
                  <a:lnTo>
                    <a:pt x="31" y="5436"/>
                  </a:lnTo>
                  <a:lnTo>
                    <a:pt x="63" y="5467"/>
                  </a:lnTo>
                  <a:cubicBezTo>
                    <a:pt x="63" y="5624"/>
                    <a:pt x="281" y="5686"/>
                    <a:pt x="375" y="5530"/>
                  </a:cubicBezTo>
                  <a:cubicBezTo>
                    <a:pt x="406" y="5499"/>
                    <a:pt x="437" y="5436"/>
                    <a:pt x="437" y="5405"/>
                  </a:cubicBezTo>
                  <a:lnTo>
                    <a:pt x="406" y="5374"/>
                  </a:lnTo>
                  <a:lnTo>
                    <a:pt x="406" y="5374"/>
                  </a:lnTo>
                  <a:lnTo>
                    <a:pt x="406" y="5342"/>
                  </a:lnTo>
                  <a:lnTo>
                    <a:pt x="406" y="5311"/>
                  </a:lnTo>
                  <a:lnTo>
                    <a:pt x="406" y="5280"/>
                  </a:lnTo>
                  <a:lnTo>
                    <a:pt x="406" y="5249"/>
                  </a:lnTo>
                  <a:lnTo>
                    <a:pt x="406" y="5218"/>
                  </a:lnTo>
                  <a:lnTo>
                    <a:pt x="406" y="5186"/>
                  </a:lnTo>
                  <a:lnTo>
                    <a:pt x="406" y="5155"/>
                  </a:lnTo>
                  <a:lnTo>
                    <a:pt x="375" y="5124"/>
                  </a:lnTo>
                  <a:lnTo>
                    <a:pt x="375" y="5124"/>
                  </a:lnTo>
                  <a:lnTo>
                    <a:pt x="375" y="5093"/>
                  </a:lnTo>
                  <a:lnTo>
                    <a:pt x="375" y="5061"/>
                  </a:lnTo>
                  <a:lnTo>
                    <a:pt x="375" y="5030"/>
                  </a:lnTo>
                  <a:lnTo>
                    <a:pt x="375" y="4999"/>
                  </a:lnTo>
                  <a:lnTo>
                    <a:pt x="375" y="4968"/>
                  </a:lnTo>
                  <a:lnTo>
                    <a:pt x="375" y="4936"/>
                  </a:lnTo>
                  <a:lnTo>
                    <a:pt x="375" y="4905"/>
                  </a:lnTo>
                  <a:lnTo>
                    <a:pt x="375" y="4874"/>
                  </a:lnTo>
                  <a:lnTo>
                    <a:pt x="375" y="4874"/>
                  </a:lnTo>
                  <a:lnTo>
                    <a:pt x="375" y="4843"/>
                  </a:lnTo>
                  <a:lnTo>
                    <a:pt x="375" y="4811"/>
                  </a:lnTo>
                  <a:lnTo>
                    <a:pt x="375" y="4780"/>
                  </a:lnTo>
                  <a:lnTo>
                    <a:pt x="375" y="4749"/>
                  </a:lnTo>
                  <a:lnTo>
                    <a:pt x="375" y="4718"/>
                  </a:lnTo>
                  <a:lnTo>
                    <a:pt x="375" y="4686"/>
                  </a:lnTo>
                  <a:close/>
                  <a:moveTo>
                    <a:pt x="781" y="2906"/>
                  </a:moveTo>
                  <a:cubicBezTo>
                    <a:pt x="781" y="2843"/>
                    <a:pt x="781" y="2781"/>
                    <a:pt x="750" y="2718"/>
                  </a:cubicBezTo>
                  <a:cubicBezTo>
                    <a:pt x="656" y="2593"/>
                    <a:pt x="469" y="2593"/>
                    <a:pt x="406" y="2750"/>
                  </a:cubicBezTo>
                  <a:lnTo>
                    <a:pt x="406" y="2750"/>
                  </a:lnTo>
                  <a:lnTo>
                    <a:pt x="406" y="2781"/>
                  </a:lnTo>
                  <a:lnTo>
                    <a:pt x="406" y="2812"/>
                  </a:lnTo>
                  <a:lnTo>
                    <a:pt x="375" y="2843"/>
                  </a:lnTo>
                  <a:lnTo>
                    <a:pt x="375" y="2843"/>
                  </a:lnTo>
                  <a:lnTo>
                    <a:pt x="344" y="2875"/>
                  </a:lnTo>
                  <a:lnTo>
                    <a:pt x="344" y="2906"/>
                  </a:lnTo>
                  <a:lnTo>
                    <a:pt x="344" y="2937"/>
                  </a:lnTo>
                  <a:lnTo>
                    <a:pt x="313" y="2968"/>
                  </a:lnTo>
                  <a:lnTo>
                    <a:pt x="313" y="3000"/>
                  </a:lnTo>
                  <a:lnTo>
                    <a:pt x="313" y="3000"/>
                  </a:lnTo>
                  <a:lnTo>
                    <a:pt x="281" y="3031"/>
                  </a:lnTo>
                  <a:lnTo>
                    <a:pt x="281" y="3062"/>
                  </a:lnTo>
                  <a:lnTo>
                    <a:pt x="281" y="3093"/>
                  </a:lnTo>
                  <a:lnTo>
                    <a:pt x="250" y="3125"/>
                  </a:lnTo>
                  <a:lnTo>
                    <a:pt x="250" y="3156"/>
                  </a:lnTo>
                  <a:lnTo>
                    <a:pt x="250" y="3187"/>
                  </a:lnTo>
                  <a:lnTo>
                    <a:pt x="250" y="3187"/>
                  </a:lnTo>
                  <a:lnTo>
                    <a:pt x="219" y="3218"/>
                  </a:lnTo>
                  <a:lnTo>
                    <a:pt x="219" y="3249"/>
                  </a:lnTo>
                  <a:lnTo>
                    <a:pt x="219" y="3281"/>
                  </a:lnTo>
                  <a:lnTo>
                    <a:pt x="188" y="3312"/>
                  </a:lnTo>
                  <a:lnTo>
                    <a:pt x="188" y="3343"/>
                  </a:lnTo>
                  <a:lnTo>
                    <a:pt x="188" y="3374"/>
                  </a:lnTo>
                  <a:lnTo>
                    <a:pt x="188" y="3406"/>
                  </a:lnTo>
                  <a:lnTo>
                    <a:pt x="156" y="3437"/>
                  </a:lnTo>
                  <a:lnTo>
                    <a:pt x="156" y="3437"/>
                  </a:lnTo>
                  <a:lnTo>
                    <a:pt x="156" y="3468"/>
                  </a:lnTo>
                  <a:lnTo>
                    <a:pt x="156" y="3499"/>
                  </a:lnTo>
                  <a:cubicBezTo>
                    <a:pt x="94" y="3687"/>
                    <a:pt x="344" y="3812"/>
                    <a:pt x="469" y="3656"/>
                  </a:cubicBezTo>
                  <a:cubicBezTo>
                    <a:pt x="500" y="3624"/>
                    <a:pt x="500" y="3624"/>
                    <a:pt x="531" y="3593"/>
                  </a:cubicBezTo>
                  <a:lnTo>
                    <a:pt x="531" y="3562"/>
                  </a:lnTo>
                  <a:lnTo>
                    <a:pt x="531" y="3562"/>
                  </a:lnTo>
                  <a:lnTo>
                    <a:pt x="531" y="3531"/>
                  </a:lnTo>
                  <a:lnTo>
                    <a:pt x="531" y="3499"/>
                  </a:lnTo>
                  <a:lnTo>
                    <a:pt x="562" y="3468"/>
                  </a:lnTo>
                  <a:lnTo>
                    <a:pt x="562" y="3437"/>
                  </a:lnTo>
                  <a:lnTo>
                    <a:pt x="562" y="3437"/>
                  </a:lnTo>
                  <a:lnTo>
                    <a:pt x="562" y="3406"/>
                  </a:lnTo>
                  <a:lnTo>
                    <a:pt x="594" y="3374"/>
                  </a:lnTo>
                  <a:lnTo>
                    <a:pt x="594" y="3343"/>
                  </a:lnTo>
                  <a:lnTo>
                    <a:pt x="594" y="3312"/>
                  </a:lnTo>
                  <a:lnTo>
                    <a:pt x="594" y="3312"/>
                  </a:lnTo>
                  <a:lnTo>
                    <a:pt x="625" y="3281"/>
                  </a:lnTo>
                  <a:lnTo>
                    <a:pt x="625" y="3249"/>
                  </a:lnTo>
                  <a:lnTo>
                    <a:pt x="625" y="3218"/>
                  </a:lnTo>
                  <a:lnTo>
                    <a:pt x="625" y="3187"/>
                  </a:lnTo>
                  <a:lnTo>
                    <a:pt x="656" y="3187"/>
                  </a:lnTo>
                  <a:lnTo>
                    <a:pt x="656" y="3156"/>
                  </a:lnTo>
                  <a:lnTo>
                    <a:pt x="656" y="3125"/>
                  </a:lnTo>
                  <a:lnTo>
                    <a:pt x="687" y="3093"/>
                  </a:lnTo>
                  <a:lnTo>
                    <a:pt x="687" y="3093"/>
                  </a:lnTo>
                  <a:lnTo>
                    <a:pt x="687" y="3062"/>
                  </a:lnTo>
                  <a:lnTo>
                    <a:pt x="719" y="3031"/>
                  </a:lnTo>
                  <a:lnTo>
                    <a:pt x="719" y="3000"/>
                  </a:lnTo>
                  <a:lnTo>
                    <a:pt x="719" y="2968"/>
                  </a:lnTo>
                  <a:lnTo>
                    <a:pt x="750" y="2968"/>
                  </a:lnTo>
                  <a:lnTo>
                    <a:pt x="750" y="2937"/>
                  </a:lnTo>
                  <a:lnTo>
                    <a:pt x="750" y="2906"/>
                  </a:lnTo>
                  <a:close/>
                  <a:moveTo>
                    <a:pt x="1843" y="1438"/>
                  </a:moveTo>
                  <a:cubicBezTo>
                    <a:pt x="1999" y="1313"/>
                    <a:pt x="1874" y="1063"/>
                    <a:pt x="1687" y="1125"/>
                  </a:cubicBezTo>
                  <a:cubicBezTo>
                    <a:pt x="1656" y="1125"/>
                    <a:pt x="1625" y="1156"/>
                    <a:pt x="1593" y="1156"/>
                  </a:cubicBezTo>
                  <a:lnTo>
                    <a:pt x="1593" y="1188"/>
                  </a:lnTo>
                  <a:lnTo>
                    <a:pt x="1562" y="1188"/>
                  </a:lnTo>
                  <a:lnTo>
                    <a:pt x="1562" y="1219"/>
                  </a:lnTo>
                  <a:lnTo>
                    <a:pt x="1531" y="1219"/>
                  </a:lnTo>
                  <a:lnTo>
                    <a:pt x="1500" y="1250"/>
                  </a:lnTo>
                  <a:lnTo>
                    <a:pt x="1500" y="1281"/>
                  </a:lnTo>
                  <a:lnTo>
                    <a:pt x="1468" y="1281"/>
                  </a:lnTo>
                  <a:lnTo>
                    <a:pt x="1437" y="1313"/>
                  </a:lnTo>
                  <a:lnTo>
                    <a:pt x="1437" y="1313"/>
                  </a:lnTo>
                  <a:lnTo>
                    <a:pt x="1406" y="1344"/>
                  </a:lnTo>
                  <a:lnTo>
                    <a:pt x="1375" y="1375"/>
                  </a:lnTo>
                  <a:lnTo>
                    <a:pt x="1375" y="1375"/>
                  </a:lnTo>
                  <a:lnTo>
                    <a:pt x="1343" y="1406"/>
                  </a:lnTo>
                  <a:lnTo>
                    <a:pt x="1312" y="1438"/>
                  </a:lnTo>
                  <a:lnTo>
                    <a:pt x="1312" y="1438"/>
                  </a:lnTo>
                  <a:lnTo>
                    <a:pt x="1281" y="1469"/>
                  </a:lnTo>
                  <a:lnTo>
                    <a:pt x="1250" y="1500"/>
                  </a:lnTo>
                  <a:lnTo>
                    <a:pt x="1250" y="1500"/>
                  </a:lnTo>
                  <a:lnTo>
                    <a:pt x="1218" y="1531"/>
                  </a:lnTo>
                  <a:lnTo>
                    <a:pt x="1218" y="1563"/>
                  </a:lnTo>
                  <a:lnTo>
                    <a:pt x="1187" y="1563"/>
                  </a:lnTo>
                  <a:lnTo>
                    <a:pt x="1156" y="1594"/>
                  </a:lnTo>
                  <a:lnTo>
                    <a:pt x="1156" y="1625"/>
                  </a:lnTo>
                  <a:lnTo>
                    <a:pt x="1125" y="1625"/>
                  </a:lnTo>
                  <a:lnTo>
                    <a:pt x="1125" y="1656"/>
                  </a:lnTo>
                  <a:lnTo>
                    <a:pt x="1093" y="1688"/>
                  </a:lnTo>
                  <a:lnTo>
                    <a:pt x="1062" y="1688"/>
                  </a:lnTo>
                  <a:lnTo>
                    <a:pt x="1062" y="1719"/>
                  </a:lnTo>
                  <a:lnTo>
                    <a:pt x="1062" y="1719"/>
                  </a:lnTo>
                  <a:cubicBezTo>
                    <a:pt x="1000" y="1781"/>
                    <a:pt x="1000" y="1875"/>
                    <a:pt x="1031" y="1937"/>
                  </a:cubicBezTo>
                  <a:cubicBezTo>
                    <a:pt x="1093" y="2062"/>
                    <a:pt x="1250" y="2094"/>
                    <a:pt x="1343" y="1969"/>
                  </a:cubicBezTo>
                  <a:lnTo>
                    <a:pt x="1343" y="1969"/>
                  </a:lnTo>
                  <a:lnTo>
                    <a:pt x="1375" y="1937"/>
                  </a:lnTo>
                  <a:lnTo>
                    <a:pt x="1375" y="1937"/>
                  </a:lnTo>
                  <a:lnTo>
                    <a:pt x="1406" y="1906"/>
                  </a:lnTo>
                  <a:lnTo>
                    <a:pt x="1406" y="1875"/>
                  </a:lnTo>
                  <a:lnTo>
                    <a:pt x="1437" y="1875"/>
                  </a:lnTo>
                  <a:lnTo>
                    <a:pt x="1468" y="1844"/>
                  </a:lnTo>
                  <a:lnTo>
                    <a:pt x="1468" y="1812"/>
                  </a:lnTo>
                  <a:lnTo>
                    <a:pt x="1500" y="1812"/>
                  </a:lnTo>
                  <a:lnTo>
                    <a:pt x="1500" y="1781"/>
                  </a:lnTo>
                  <a:lnTo>
                    <a:pt x="1531" y="1781"/>
                  </a:lnTo>
                  <a:lnTo>
                    <a:pt x="1531" y="1750"/>
                  </a:lnTo>
                  <a:lnTo>
                    <a:pt x="1562" y="1719"/>
                  </a:lnTo>
                  <a:lnTo>
                    <a:pt x="1562" y="1719"/>
                  </a:lnTo>
                  <a:lnTo>
                    <a:pt x="1593" y="1688"/>
                  </a:lnTo>
                  <a:lnTo>
                    <a:pt x="1625" y="1688"/>
                  </a:lnTo>
                  <a:lnTo>
                    <a:pt x="1625" y="1656"/>
                  </a:lnTo>
                  <a:lnTo>
                    <a:pt x="1656" y="1625"/>
                  </a:lnTo>
                  <a:lnTo>
                    <a:pt x="1656" y="1625"/>
                  </a:lnTo>
                  <a:lnTo>
                    <a:pt x="1687" y="1594"/>
                  </a:lnTo>
                  <a:lnTo>
                    <a:pt x="1718" y="1594"/>
                  </a:lnTo>
                  <a:lnTo>
                    <a:pt x="1718" y="1563"/>
                  </a:lnTo>
                  <a:lnTo>
                    <a:pt x="1750" y="1563"/>
                  </a:lnTo>
                  <a:lnTo>
                    <a:pt x="1750" y="1531"/>
                  </a:lnTo>
                  <a:lnTo>
                    <a:pt x="1781" y="1500"/>
                  </a:lnTo>
                  <a:lnTo>
                    <a:pt x="1812" y="1500"/>
                  </a:lnTo>
                  <a:lnTo>
                    <a:pt x="1812" y="1469"/>
                  </a:lnTo>
                  <a:lnTo>
                    <a:pt x="1843" y="1469"/>
                  </a:lnTo>
                  <a:close/>
                  <a:moveTo>
                    <a:pt x="3436" y="563"/>
                  </a:moveTo>
                  <a:cubicBezTo>
                    <a:pt x="3624" y="500"/>
                    <a:pt x="3593" y="219"/>
                    <a:pt x="3405" y="188"/>
                  </a:cubicBezTo>
                  <a:cubicBezTo>
                    <a:pt x="3374" y="188"/>
                    <a:pt x="3343" y="188"/>
                    <a:pt x="3311" y="219"/>
                  </a:cubicBezTo>
                  <a:lnTo>
                    <a:pt x="3311" y="219"/>
                  </a:lnTo>
                  <a:lnTo>
                    <a:pt x="3280" y="219"/>
                  </a:lnTo>
                  <a:lnTo>
                    <a:pt x="3249" y="219"/>
                  </a:lnTo>
                  <a:lnTo>
                    <a:pt x="3218" y="251"/>
                  </a:lnTo>
                  <a:lnTo>
                    <a:pt x="3186" y="251"/>
                  </a:lnTo>
                  <a:lnTo>
                    <a:pt x="3155" y="251"/>
                  </a:lnTo>
                  <a:lnTo>
                    <a:pt x="3124" y="282"/>
                  </a:lnTo>
                  <a:lnTo>
                    <a:pt x="3093" y="282"/>
                  </a:lnTo>
                  <a:lnTo>
                    <a:pt x="3093" y="282"/>
                  </a:lnTo>
                  <a:lnTo>
                    <a:pt x="3062" y="313"/>
                  </a:lnTo>
                  <a:lnTo>
                    <a:pt x="3030" y="313"/>
                  </a:lnTo>
                  <a:lnTo>
                    <a:pt x="2999" y="313"/>
                  </a:lnTo>
                  <a:lnTo>
                    <a:pt x="2968" y="344"/>
                  </a:lnTo>
                  <a:lnTo>
                    <a:pt x="2937" y="344"/>
                  </a:lnTo>
                  <a:lnTo>
                    <a:pt x="2905" y="344"/>
                  </a:lnTo>
                  <a:lnTo>
                    <a:pt x="2905" y="376"/>
                  </a:lnTo>
                  <a:lnTo>
                    <a:pt x="2874" y="376"/>
                  </a:lnTo>
                  <a:lnTo>
                    <a:pt x="2843" y="376"/>
                  </a:lnTo>
                  <a:lnTo>
                    <a:pt x="2812" y="407"/>
                  </a:lnTo>
                  <a:lnTo>
                    <a:pt x="2780" y="407"/>
                  </a:lnTo>
                  <a:lnTo>
                    <a:pt x="2749" y="407"/>
                  </a:lnTo>
                  <a:lnTo>
                    <a:pt x="2718" y="438"/>
                  </a:lnTo>
                  <a:lnTo>
                    <a:pt x="2718" y="438"/>
                  </a:lnTo>
                  <a:lnTo>
                    <a:pt x="2687" y="469"/>
                  </a:lnTo>
                  <a:lnTo>
                    <a:pt x="2655" y="469"/>
                  </a:lnTo>
                  <a:lnTo>
                    <a:pt x="2624" y="469"/>
                  </a:lnTo>
                  <a:lnTo>
                    <a:pt x="2593" y="500"/>
                  </a:lnTo>
                  <a:lnTo>
                    <a:pt x="2593" y="500"/>
                  </a:lnTo>
                  <a:cubicBezTo>
                    <a:pt x="2406" y="594"/>
                    <a:pt x="2468" y="875"/>
                    <a:pt x="2687" y="875"/>
                  </a:cubicBezTo>
                  <a:cubicBezTo>
                    <a:pt x="2718" y="844"/>
                    <a:pt x="2749" y="844"/>
                    <a:pt x="2749" y="844"/>
                  </a:cubicBezTo>
                  <a:lnTo>
                    <a:pt x="2780" y="844"/>
                  </a:lnTo>
                  <a:lnTo>
                    <a:pt x="2780" y="813"/>
                  </a:lnTo>
                  <a:lnTo>
                    <a:pt x="2812" y="813"/>
                  </a:lnTo>
                  <a:lnTo>
                    <a:pt x="2843" y="813"/>
                  </a:lnTo>
                  <a:lnTo>
                    <a:pt x="2874" y="782"/>
                  </a:lnTo>
                  <a:lnTo>
                    <a:pt x="2905" y="782"/>
                  </a:lnTo>
                  <a:lnTo>
                    <a:pt x="2905" y="782"/>
                  </a:lnTo>
                  <a:lnTo>
                    <a:pt x="2937" y="750"/>
                  </a:lnTo>
                  <a:lnTo>
                    <a:pt x="2968" y="750"/>
                  </a:lnTo>
                  <a:lnTo>
                    <a:pt x="2999" y="750"/>
                  </a:lnTo>
                  <a:lnTo>
                    <a:pt x="2999" y="719"/>
                  </a:lnTo>
                  <a:lnTo>
                    <a:pt x="3030" y="719"/>
                  </a:lnTo>
                  <a:lnTo>
                    <a:pt x="3062" y="719"/>
                  </a:lnTo>
                  <a:lnTo>
                    <a:pt x="3093" y="688"/>
                  </a:lnTo>
                  <a:lnTo>
                    <a:pt x="3124" y="688"/>
                  </a:lnTo>
                  <a:lnTo>
                    <a:pt x="3124" y="688"/>
                  </a:lnTo>
                  <a:lnTo>
                    <a:pt x="3155" y="657"/>
                  </a:lnTo>
                  <a:lnTo>
                    <a:pt x="3186" y="657"/>
                  </a:lnTo>
                  <a:lnTo>
                    <a:pt x="3218" y="657"/>
                  </a:lnTo>
                  <a:lnTo>
                    <a:pt x="3249" y="625"/>
                  </a:lnTo>
                  <a:lnTo>
                    <a:pt x="3249" y="625"/>
                  </a:lnTo>
                  <a:lnTo>
                    <a:pt x="3280" y="625"/>
                  </a:lnTo>
                  <a:lnTo>
                    <a:pt x="3311" y="625"/>
                  </a:lnTo>
                  <a:lnTo>
                    <a:pt x="3343" y="594"/>
                  </a:lnTo>
                  <a:lnTo>
                    <a:pt x="3374" y="594"/>
                  </a:lnTo>
                  <a:lnTo>
                    <a:pt x="3374" y="594"/>
                  </a:lnTo>
                  <a:lnTo>
                    <a:pt x="3405" y="563"/>
                  </a:lnTo>
                  <a:close/>
                  <a:moveTo>
                    <a:pt x="4280" y="32"/>
                  </a:moveTo>
                  <a:cubicBezTo>
                    <a:pt x="4124" y="32"/>
                    <a:pt x="4061" y="251"/>
                    <a:pt x="4186" y="344"/>
                  </a:cubicBezTo>
                  <a:cubicBezTo>
                    <a:pt x="4217" y="376"/>
                    <a:pt x="4280" y="407"/>
                    <a:pt x="4342" y="407"/>
                  </a:cubicBezTo>
                  <a:lnTo>
                    <a:pt x="4342" y="407"/>
                  </a:lnTo>
                  <a:lnTo>
                    <a:pt x="4374" y="407"/>
                  </a:lnTo>
                  <a:lnTo>
                    <a:pt x="4405" y="407"/>
                  </a:lnTo>
                  <a:lnTo>
                    <a:pt x="4436" y="407"/>
                  </a:lnTo>
                  <a:lnTo>
                    <a:pt x="4467" y="376"/>
                  </a:lnTo>
                  <a:lnTo>
                    <a:pt x="4499" y="376"/>
                  </a:lnTo>
                  <a:lnTo>
                    <a:pt x="4530" y="376"/>
                  </a:lnTo>
                  <a:lnTo>
                    <a:pt x="4561" y="376"/>
                  </a:lnTo>
                  <a:lnTo>
                    <a:pt x="4592" y="376"/>
                  </a:lnTo>
                  <a:lnTo>
                    <a:pt x="4592" y="376"/>
                  </a:lnTo>
                  <a:lnTo>
                    <a:pt x="4623" y="376"/>
                  </a:lnTo>
                  <a:lnTo>
                    <a:pt x="4655" y="376"/>
                  </a:lnTo>
                  <a:lnTo>
                    <a:pt x="4686" y="376"/>
                  </a:lnTo>
                  <a:lnTo>
                    <a:pt x="4717" y="376"/>
                  </a:lnTo>
                  <a:lnTo>
                    <a:pt x="4748" y="376"/>
                  </a:lnTo>
                  <a:lnTo>
                    <a:pt x="4780" y="376"/>
                  </a:lnTo>
                  <a:lnTo>
                    <a:pt x="4811" y="376"/>
                  </a:lnTo>
                  <a:lnTo>
                    <a:pt x="4811" y="376"/>
                  </a:lnTo>
                  <a:lnTo>
                    <a:pt x="4842" y="376"/>
                  </a:lnTo>
                  <a:lnTo>
                    <a:pt x="4873" y="376"/>
                  </a:lnTo>
                  <a:lnTo>
                    <a:pt x="4905" y="376"/>
                  </a:lnTo>
                  <a:lnTo>
                    <a:pt x="4936" y="376"/>
                  </a:lnTo>
                  <a:lnTo>
                    <a:pt x="4967" y="407"/>
                  </a:lnTo>
                  <a:lnTo>
                    <a:pt x="4998" y="407"/>
                  </a:lnTo>
                  <a:lnTo>
                    <a:pt x="5030" y="407"/>
                  </a:lnTo>
                  <a:lnTo>
                    <a:pt x="5030" y="407"/>
                  </a:lnTo>
                  <a:lnTo>
                    <a:pt x="5061" y="407"/>
                  </a:lnTo>
                  <a:cubicBezTo>
                    <a:pt x="5279" y="407"/>
                    <a:pt x="5342" y="126"/>
                    <a:pt x="5155" y="32"/>
                  </a:cubicBezTo>
                  <a:cubicBezTo>
                    <a:pt x="5123" y="32"/>
                    <a:pt x="5123" y="32"/>
                    <a:pt x="5092" y="32"/>
                  </a:cubicBezTo>
                  <a:lnTo>
                    <a:pt x="5061" y="32"/>
                  </a:lnTo>
                  <a:lnTo>
                    <a:pt x="5030" y="1"/>
                  </a:lnTo>
                  <a:lnTo>
                    <a:pt x="4998" y="1"/>
                  </a:lnTo>
                  <a:lnTo>
                    <a:pt x="4998" y="1"/>
                  </a:lnTo>
                  <a:lnTo>
                    <a:pt x="4967" y="1"/>
                  </a:lnTo>
                  <a:lnTo>
                    <a:pt x="4936" y="1"/>
                  </a:lnTo>
                  <a:lnTo>
                    <a:pt x="4905" y="1"/>
                  </a:lnTo>
                  <a:lnTo>
                    <a:pt x="4873" y="1"/>
                  </a:lnTo>
                  <a:lnTo>
                    <a:pt x="4842" y="1"/>
                  </a:lnTo>
                  <a:lnTo>
                    <a:pt x="4811" y="1"/>
                  </a:lnTo>
                  <a:lnTo>
                    <a:pt x="4780" y="1"/>
                  </a:lnTo>
                  <a:lnTo>
                    <a:pt x="4748" y="1"/>
                  </a:lnTo>
                  <a:lnTo>
                    <a:pt x="4717" y="1"/>
                  </a:lnTo>
                  <a:lnTo>
                    <a:pt x="4686" y="1"/>
                  </a:lnTo>
                  <a:lnTo>
                    <a:pt x="4655" y="1"/>
                  </a:lnTo>
                  <a:lnTo>
                    <a:pt x="4623" y="1"/>
                  </a:lnTo>
                  <a:lnTo>
                    <a:pt x="4592" y="1"/>
                  </a:lnTo>
                  <a:lnTo>
                    <a:pt x="4561" y="1"/>
                  </a:lnTo>
                  <a:lnTo>
                    <a:pt x="4530" y="1"/>
                  </a:lnTo>
                  <a:lnTo>
                    <a:pt x="4499" y="1"/>
                  </a:lnTo>
                  <a:lnTo>
                    <a:pt x="4467" y="1"/>
                  </a:lnTo>
                  <a:lnTo>
                    <a:pt x="4436" y="1"/>
                  </a:lnTo>
                  <a:lnTo>
                    <a:pt x="4405" y="1"/>
                  </a:lnTo>
                  <a:lnTo>
                    <a:pt x="4374" y="1"/>
                  </a:lnTo>
                  <a:lnTo>
                    <a:pt x="4342" y="1"/>
                  </a:lnTo>
                  <a:lnTo>
                    <a:pt x="4311" y="32"/>
                  </a:lnTo>
                  <a:lnTo>
                    <a:pt x="4280" y="32"/>
                  </a:lnTo>
                  <a:lnTo>
                    <a:pt x="4280" y="32"/>
                  </a:ln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flipH="1">
              <a:off x="8476129" y="453829"/>
              <a:ext cx="112254" cy="85691"/>
            </a:xfrm>
            <a:custGeom>
              <a:avLst/>
              <a:gdLst/>
              <a:ahLst/>
              <a:cxnLst/>
              <a:rect l="l" t="t" r="r" b="b"/>
              <a:pathLst>
                <a:path w="2375" h="1813" extrusionOk="0">
                  <a:moveTo>
                    <a:pt x="2375" y="157"/>
                  </a:moveTo>
                  <a:lnTo>
                    <a:pt x="2375" y="1813"/>
                  </a:lnTo>
                  <a:lnTo>
                    <a:pt x="1" y="1781"/>
                  </a:lnTo>
                  <a:lnTo>
                    <a:pt x="1" y="126"/>
                  </a:lnTo>
                  <a:cubicBezTo>
                    <a:pt x="157" y="94"/>
                    <a:pt x="313" y="63"/>
                    <a:pt x="469" y="63"/>
                  </a:cubicBezTo>
                  <a:cubicBezTo>
                    <a:pt x="1125" y="1"/>
                    <a:pt x="1750" y="32"/>
                    <a:pt x="2375" y="157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flipH="1">
              <a:off x="8724175" y="570479"/>
              <a:ext cx="122558" cy="134422"/>
            </a:xfrm>
            <a:custGeom>
              <a:avLst/>
              <a:gdLst/>
              <a:ahLst/>
              <a:cxnLst/>
              <a:rect l="l" t="t" r="r" b="b"/>
              <a:pathLst>
                <a:path w="2593" h="2844" extrusionOk="0">
                  <a:moveTo>
                    <a:pt x="1218" y="1"/>
                  </a:moveTo>
                  <a:lnTo>
                    <a:pt x="2593" y="782"/>
                  </a:lnTo>
                  <a:lnTo>
                    <a:pt x="1406" y="2843"/>
                  </a:lnTo>
                  <a:lnTo>
                    <a:pt x="0" y="2031"/>
                  </a:lnTo>
                  <a:cubicBezTo>
                    <a:pt x="281" y="1281"/>
                    <a:pt x="719" y="594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avLst/>
              <a:gdLst/>
              <a:ahLst/>
              <a:cxnLst/>
              <a:rect l="l" t="t" r="r" b="b"/>
              <a:pathLst>
                <a:path w="2594" h="2875" extrusionOk="0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flipH="1">
              <a:off x="8480525" y="1040010"/>
              <a:ext cx="112254" cy="79783"/>
            </a:xfrm>
            <a:custGeom>
              <a:avLst/>
              <a:gdLst/>
              <a:ahLst/>
              <a:cxnLst/>
              <a:rect l="l" t="t" r="r" b="b"/>
              <a:pathLst>
                <a:path w="2375" h="1688" extrusionOk="0">
                  <a:moveTo>
                    <a:pt x="0" y="1562"/>
                  </a:moveTo>
                  <a:lnTo>
                    <a:pt x="0" y="1"/>
                  </a:lnTo>
                  <a:lnTo>
                    <a:pt x="2374" y="1"/>
                  </a:lnTo>
                  <a:lnTo>
                    <a:pt x="2374" y="1562"/>
                  </a:lnTo>
                  <a:cubicBezTo>
                    <a:pt x="1968" y="1625"/>
                    <a:pt x="1593" y="1687"/>
                    <a:pt x="1156" y="1687"/>
                  </a:cubicBezTo>
                  <a:cubicBezTo>
                    <a:pt x="781" y="1687"/>
                    <a:pt x="375" y="1656"/>
                    <a:pt x="0" y="156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avLst/>
              <a:gdLst/>
              <a:ahLst/>
              <a:cxnLst/>
              <a:rect l="l" t="t" r="r" b="b"/>
              <a:pathLst>
                <a:path w="2625" h="2875" extrusionOk="0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FF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flipH="1">
              <a:off x="8734479" y="855440"/>
              <a:ext cx="118163" cy="134422"/>
            </a:xfrm>
            <a:custGeom>
              <a:avLst/>
              <a:gdLst/>
              <a:ahLst/>
              <a:cxnLst/>
              <a:rect l="l" t="t" r="r" b="b"/>
              <a:pathLst>
                <a:path w="2500" h="2844" extrusionOk="0">
                  <a:moveTo>
                    <a:pt x="1093" y="2843"/>
                  </a:moveTo>
                  <a:lnTo>
                    <a:pt x="2499" y="2125"/>
                  </a:lnTo>
                  <a:lnTo>
                    <a:pt x="1406" y="1"/>
                  </a:lnTo>
                  <a:lnTo>
                    <a:pt x="0" y="750"/>
                  </a:lnTo>
                  <a:cubicBezTo>
                    <a:pt x="250" y="1500"/>
                    <a:pt x="625" y="2219"/>
                    <a:pt x="1093" y="284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avLst/>
              <a:gdLst/>
              <a:ahLst/>
              <a:cxnLst/>
              <a:rect l="l" t="t" r="r" b="b"/>
              <a:pathLst>
                <a:path w="3031" h="2937" extrusionOk="0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flipH="1">
              <a:off x="8529255" y="784590"/>
              <a:ext cx="137352" cy="135887"/>
            </a:xfrm>
            <a:custGeom>
              <a:avLst/>
              <a:gdLst/>
              <a:ahLst/>
              <a:cxnLst/>
              <a:rect l="l" t="t" r="r" b="b"/>
              <a:pathLst>
                <a:path w="2906" h="2875" extrusionOk="0">
                  <a:moveTo>
                    <a:pt x="1468" y="969"/>
                  </a:moveTo>
                  <a:cubicBezTo>
                    <a:pt x="1687" y="31"/>
                    <a:pt x="2905" y="625"/>
                    <a:pt x="2437" y="1593"/>
                  </a:cubicBezTo>
                  <a:cubicBezTo>
                    <a:pt x="2249" y="2062"/>
                    <a:pt x="1625" y="2562"/>
                    <a:pt x="1531" y="2874"/>
                  </a:cubicBezTo>
                  <a:cubicBezTo>
                    <a:pt x="1312" y="2437"/>
                    <a:pt x="844" y="2218"/>
                    <a:pt x="531" y="1656"/>
                  </a:cubicBezTo>
                  <a:cubicBezTo>
                    <a:pt x="0" y="750"/>
                    <a:pt x="1156" y="0"/>
                    <a:pt x="1468" y="96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flipH="1">
              <a:off x="8570612" y="728486"/>
              <a:ext cx="53173" cy="54638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94" y="250"/>
                  </a:moveTo>
                  <a:lnTo>
                    <a:pt x="562" y="0"/>
                  </a:lnTo>
                  <a:lnTo>
                    <a:pt x="531" y="250"/>
                  </a:lnTo>
                  <a:cubicBezTo>
                    <a:pt x="469" y="625"/>
                    <a:pt x="281" y="969"/>
                    <a:pt x="0" y="1156"/>
                  </a:cubicBezTo>
                  <a:lnTo>
                    <a:pt x="1125" y="1156"/>
                  </a:lnTo>
                  <a:cubicBezTo>
                    <a:pt x="812" y="906"/>
                    <a:pt x="656" y="625"/>
                    <a:pt x="594" y="250"/>
                  </a:cubicBezTo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flipH="1">
              <a:off x="8541071" y="662031"/>
              <a:ext cx="110789" cy="100438"/>
            </a:xfrm>
            <a:custGeom>
              <a:avLst/>
              <a:gdLst/>
              <a:ahLst/>
              <a:cxnLst/>
              <a:rect l="l" t="t" r="r" b="b"/>
              <a:pathLst>
                <a:path w="2344" h="2125" extrusionOk="0">
                  <a:moveTo>
                    <a:pt x="1156" y="0"/>
                  </a:moveTo>
                  <a:cubicBezTo>
                    <a:pt x="1469" y="0"/>
                    <a:pt x="1750" y="282"/>
                    <a:pt x="1750" y="594"/>
                  </a:cubicBezTo>
                  <a:cubicBezTo>
                    <a:pt x="1750" y="750"/>
                    <a:pt x="1656" y="906"/>
                    <a:pt x="1531" y="1031"/>
                  </a:cubicBezTo>
                  <a:cubicBezTo>
                    <a:pt x="1594" y="1000"/>
                    <a:pt x="1687" y="969"/>
                    <a:pt x="1750" y="969"/>
                  </a:cubicBezTo>
                  <a:cubicBezTo>
                    <a:pt x="2062" y="969"/>
                    <a:pt x="2343" y="1250"/>
                    <a:pt x="2343" y="1562"/>
                  </a:cubicBezTo>
                  <a:cubicBezTo>
                    <a:pt x="2343" y="1875"/>
                    <a:pt x="2062" y="2125"/>
                    <a:pt x="1750" y="2125"/>
                  </a:cubicBezTo>
                  <a:cubicBezTo>
                    <a:pt x="1438" y="2125"/>
                    <a:pt x="1188" y="1875"/>
                    <a:pt x="1188" y="1562"/>
                  </a:cubicBezTo>
                  <a:lnTo>
                    <a:pt x="1125" y="1562"/>
                  </a:lnTo>
                  <a:cubicBezTo>
                    <a:pt x="1125" y="1875"/>
                    <a:pt x="875" y="2125"/>
                    <a:pt x="563" y="2125"/>
                  </a:cubicBezTo>
                  <a:cubicBezTo>
                    <a:pt x="250" y="2125"/>
                    <a:pt x="1" y="1875"/>
                    <a:pt x="1" y="1562"/>
                  </a:cubicBezTo>
                  <a:cubicBezTo>
                    <a:pt x="1" y="1250"/>
                    <a:pt x="250" y="969"/>
                    <a:pt x="563" y="969"/>
                  </a:cubicBezTo>
                  <a:cubicBezTo>
                    <a:pt x="625" y="969"/>
                    <a:pt x="719" y="1000"/>
                    <a:pt x="782" y="1031"/>
                  </a:cubicBezTo>
                  <a:cubicBezTo>
                    <a:pt x="657" y="906"/>
                    <a:pt x="594" y="750"/>
                    <a:pt x="594" y="594"/>
                  </a:cubicBezTo>
                  <a:cubicBezTo>
                    <a:pt x="594" y="282"/>
                    <a:pt x="844" y="0"/>
                    <a:pt x="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flipH="1">
              <a:off x="8428865" y="794893"/>
              <a:ext cx="94530" cy="125583"/>
            </a:xfrm>
            <a:custGeom>
              <a:avLst/>
              <a:gdLst/>
              <a:ahLst/>
              <a:cxnLst/>
              <a:rect l="l" t="t" r="r" b="b"/>
              <a:pathLst>
                <a:path w="2000" h="2657" extrusionOk="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ED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flipH="1">
              <a:off x="8372761" y="629560"/>
              <a:ext cx="165427" cy="316014"/>
            </a:xfrm>
            <a:custGeom>
              <a:avLst/>
              <a:gdLst/>
              <a:ahLst/>
              <a:cxnLst/>
              <a:rect l="l" t="t" r="r" b="b"/>
              <a:pathLst>
                <a:path w="3500" h="6686" extrusionOk="0">
                  <a:moveTo>
                    <a:pt x="1" y="0"/>
                  </a:moveTo>
                  <a:cubicBezTo>
                    <a:pt x="1719" y="0"/>
                    <a:pt x="3187" y="1312"/>
                    <a:pt x="3344" y="3062"/>
                  </a:cubicBezTo>
                  <a:cubicBezTo>
                    <a:pt x="3500" y="4905"/>
                    <a:pt x="2125" y="6529"/>
                    <a:pt x="313" y="6685"/>
                  </a:cubicBezTo>
                  <a:cubicBezTo>
                    <a:pt x="188" y="6685"/>
                    <a:pt x="95" y="6685"/>
                    <a:pt x="1" y="668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flipH="1">
              <a:off x="8315192" y="564571"/>
              <a:ext cx="222996" cy="444480"/>
            </a:xfrm>
            <a:custGeom>
              <a:avLst/>
              <a:gdLst/>
              <a:ahLst/>
              <a:cxnLst/>
              <a:rect l="l" t="t" r="r" b="b"/>
              <a:pathLst>
                <a:path w="4718" h="9404" extrusionOk="0">
                  <a:moveTo>
                    <a:pt x="2094" y="938"/>
                  </a:moveTo>
                  <a:cubicBezTo>
                    <a:pt x="2281" y="1032"/>
                    <a:pt x="2469" y="813"/>
                    <a:pt x="2344" y="625"/>
                  </a:cubicBezTo>
                  <a:cubicBezTo>
                    <a:pt x="2344" y="625"/>
                    <a:pt x="2313" y="594"/>
                    <a:pt x="2281" y="594"/>
                  </a:cubicBezTo>
                  <a:lnTo>
                    <a:pt x="2281" y="594"/>
                  </a:lnTo>
                  <a:lnTo>
                    <a:pt x="2250" y="563"/>
                  </a:lnTo>
                  <a:lnTo>
                    <a:pt x="2219" y="563"/>
                  </a:lnTo>
                  <a:lnTo>
                    <a:pt x="2188" y="532"/>
                  </a:lnTo>
                  <a:lnTo>
                    <a:pt x="2188" y="532"/>
                  </a:lnTo>
                  <a:lnTo>
                    <a:pt x="2156" y="532"/>
                  </a:lnTo>
                  <a:lnTo>
                    <a:pt x="2125" y="500"/>
                  </a:lnTo>
                  <a:lnTo>
                    <a:pt x="2094" y="500"/>
                  </a:lnTo>
                  <a:lnTo>
                    <a:pt x="2063" y="469"/>
                  </a:lnTo>
                  <a:lnTo>
                    <a:pt x="2063" y="469"/>
                  </a:lnTo>
                  <a:lnTo>
                    <a:pt x="2031" y="469"/>
                  </a:lnTo>
                  <a:lnTo>
                    <a:pt x="2000" y="438"/>
                  </a:lnTo>
                  <a:lnTo>
                    <a:pt x="1969" y="438"/>
                  </a:lnTo>
                  <a:lnTo>
                    <a:pt x="1938" y="407"/>
                  </a:lnTo>
                  <a:lnTo>
                    <a:pt x="1907" y="407"/>
                  </a:lnTo>
                  <a:lnTo>
                    <a:pt x="1907" y="407"/>
                  </a:lnTo>
                  <a:lnTo>
                    <a:pt x="1875" y="376"/>
                  </a:lnTo>
                  <a:lnTo>
                    <a:pt x="1844" y="376"/>
                  </a:lnTo>
                  <a:lnTo>
                    <a:pt x="1813" y="376"/>
                  </a:lnTo>
                  <a:lnTo>
                    <a:pt x="1782" y="344"/>
                  </a:lnTo>
                  <a:lnTo>
                    <a:pt x="1750" y="344"/>
                  </a:lnTo>
                  <a:lnTo>
                    <a:pt x="1750" y="344"/>
                  </a:lnTo>
                  <a:lnTo>
                    <a:pt x="1719" y="313"/>
                  </a:lnTo>
                  <a:lnTo>
                    <a:pt x="1688" y="313"/>
                  </a:lnTo>
                  <a:lnTo>
                    <a:pt x="1657" y="313"/>
                  </a:lnTo>
                  <a:lnTo>
                    <a:pt x="1625" y="282"/>
                  </a:lnTo>
                  <a:lnTo>
                    <a:pt x="1594" y="282"/>
                  </a:lnTo>
                  <a:lnTo>
                    <a:pt x="1563" y="282"/>
                  </a:lnTo>
                  <a:lnTo>
                    <a:pt x="1563" y="251"/>
                  </a:lnTo>
                  <a:cubicBezTo>
                    <a:pt x="1375" y="188"/>
                    <a:pt x="1219" y="469"/>
                    <a:pt x="1375" y="594"/>
                  </a:cubicBezTo>
                  <a:cubicBezTo>
                    <a:pt x="1407" y="594"/>
                    <a:pt x="1407" y="625"/>
                    <a:pt x="1438" y="625"/>
                  </a:cubicBezTo>
                  <a:lnTo>
                    <a:pt x="1438" y="625"/>
                  </a:lnTo>
                  <a:lnTo>
                    <a:pt x="1469" y="625"/>
                  </a:lnTo>
                  <a:lnTo>
                    <a:pt x="1500" y="657"/>
                  </a:lnTo>
                  <a:lnTo>
                    <a:pt x="1532" y="657"/>
                  </a:lnTo>
                  <a:lnTo>
                    <a:pt x="1563" y="657"/>
                  </a:lnTo>
                  <a:lnTo>
                    <a:pt x="1563" y="688"/>
                  </a:lnTo>
                  <a:lnTo>
                    <a:pt x="1594" y="688"/>
                  </a:lnTo>
                  <a:lnTo>
                    <a:pt x="1625" y="688"/>
                  </a:lnTo>
                  <a:lnTo>
                    <a:pt x="1657" y="688"/>
                  </a:lnTo>
                  <a:lnTo>
                    <a:pt x="1657" y="719"/>
                  </a:lnTo>
                  <a:lnTo>
                    <a:pt x="1688" y="719"/>
                  </a:lnTo>
                  <a:lnTo>
                    <a:pt x="1719" y="719"/>
                  </a:lnTo>
                  <a:lnTo>
                    <a:pt x="1750" y="750"/>
                  </a:lnTo>
                  <a:lnTo>
                    <a:pt x="1782" y="750"/>
                  </a:lnTo>
                  <a:lnTo>
                    <a:pt x="1782" y="750"/>
                  </a:lnTo>
                  <a:lnTo>
                    <a:pt x="1813" y="782"/>
                  </a:lnTo>
                  <a:lnTo>
                    <a:pt x="1844" y="782"/>
                  </a:lnTo>
                  <a:lnTo>
                    <a:pt x="1875" y="813"/>
                  </a:lnTo>
                  <a:lnTo>
                    <a:pt x="1875" y="813"/>
                  </a:lnTo>
                  <a:lnTo>
                    <a:pt x="1907" y="813"/>
                  </a:lnTo>
                  <a:lnTo>
                    <a:pt x="1938" y="844"/>
                  </a:lnTo>
                  <a:lnTo>
                    <a:pt x="1969" y="844"/>
                  </a:lnTo>
                  <a:lnTo>
                    <a:pt x="1969" y="844"/>
                  </a:lnTo>
                  <a:lnTo>
                    <a:pt x="2000" y="875"/>
                  </a:lnTo>
                  <a:lnTo>
                    <a:pt x="2031" y="875"/>
                  </a:lnTo>
                  <a:lnTo>
                    <a:pt x="2063" y="907"/>
                  </a:lnTo>
                  <a:lnTo>
                    <a:pt x="2063" y="907"/>
                  </a:lnTo>
                  <a:lnTo>
                    <a:pt x="2094" y="907"/>
                  </a:lnTo>
                  <a:close/>
                  <a:moveTo>
                    <a:pt x="3468" y="2125"/>
                  </a:moveTo>
                  <a:cubicBezTo>
                    <a:pt x="3593" y="2281"/>
                    <a:pt x="3843" y="2156"/>
                    <a:pt x="3812" y="1969"/>
                  </a:cubicBezTo>
                  <a:cubicBezTo>
                    <a:pt x="3812" y="1937"/>
                    <a:pt x="3781" y="1906"/>
                    <a:pt x="3781" y="1875"/>
                  </a:cubicBezTo>
                  <a:lnTo>
                    <a:pt x="3750" y="1875"/>
                  </a:lnTo>
                  <a:lnTo>
                    <a:pt x="3750" y="1844"/>
                  </a:lnTo>
                  <a:lnTo>
                    <a:pt x="3718" y="1812"/>
                  </a:lnTo>
                  <a:lnTo>
                    <a:pt x="3718" y="1812"/>
                  </a:lnTo>
                  <a:lnTo>
                    <a:pt x="3687" y="1781"/>
                  </a:lnTo>
                  <a:lnTo>
                    <a:pt x="3687" y="1750"/>
                  </a:lnTo>
                  <a:lnTo>
                    <a:pt x="3656" y="1719"/>
                  </a:lnTo>
                  <a:lnTo>
                    <a:pt x="3656" y="1719"/>
                  </a:lnTo>
                  <a:lnTo>
                    <a:pt x="3625" y="1688"/>
                  </a:lnTo>
                  <a:lnTo>
                    <a:pt x="3593" y="1656"/>
                  </a:lnTo>
                  <a:lnTo>
                    <a:pt x="3593" y="1656"/>
                  </a:lnTo>
                  <a:lnTo>
                    <a:pt x="3562" y="1625"/>
                  </a:lnTo>
                  <a:lnTo>
                    <a:pt x="3562" y="1594"/>
                  </a:lnTo>
                  <a:lnTo>
                    <a:pt x="3531" y="1594"/>
                  </a:lnTo>
                  <a:lnTo>
                    <a:pt x="3500" y="1563"/>
                  </a:lnTo>
                  <a:lnTo>
                    <a:pt x="3500" y="1531"/>
                  </a:lnTo>
                  <a:lnTo>
                    <a:pt x="3468" y="1531"/>
                  </a:lnTo>
                  <a:lnTo>
                    <a:pt x="3468" y="1500"/>
                  </a:lnTo>
                  <a:lnTo>
                    <a:pt x="3437" y="1469"/>
                  </a:lnTo>
                  <a:lnTo>
                    <a:pt x="3406" y="1469"/>
                  </a:lnTo>
                  <a:lnTo>
                    <a:pt x="3406" y="1438"/>
                  </a:lnTo>
                  <a:lnTo>
                    <a:pt x="3375" y="1406"/>
                  </a:lnTo>
                  <a:lnTo>
                    <a:pt x="3344" y="1406"/>
                  </a:lnTo>
                  <a:lnTo>
                    <a:pt x="3344" y="1375"/>
                  </a:lnTo>
                  <a:lnTo>
                    <a:pt x="3312" y="1344"/>
                  </a:lnTo>
                  <a:lnTo>
                    <a:pt x="3281" y="1344"/>
                  </a:lnTo>
                  <a:lnTo>
                    <a:pt x="3281" y="1313"/>
                  </a:lnTo>
                  <a:lnTo>
                    <a:pt x="3250" y="1313"/>
                  </a:lnTo>
                  <a:lnTo>
                    <a:pt x="3250" y="1281"/>
                  </a:lnTo>
                  <a:cubicBezTo>
                    <a:pt x="3187" y="1219"/>
                    <a:pt x="3062" y="1219"/>
                    <a:pt x="3000" y="1281"/>
                  </a:cubicBezTo>
                  <a:cubicBezTo>
                    <a:pt x="2906" y="1344"/>
                    <a:pt x="2906" y="1500"/>
                    <a:pt x="3000" y="1563"/>
                  </a:cubicBezTo>
                  <a:lnTo>
                    <a:pt x="3000" y="1563"/>
                  </a:lnTo>
                  <a:lnTo>
                    <a:pt x="3000" y="1594"/>
                  </a:lnTo>
                  <a:lnTo>
                    <a:pt x="3031" y="1625"/>
                  </a:lnTo>
                  <a:lnTo>
                    <a:pt x="3062" y="1625"/>
                  </a:lnTo>
                  <a:lnTo>
                    <a:pt x="3062" y="1656"/>
                  </a:lnTo>
                  <a:lnTo>
                    <a:pt x="3094" y="1656"/>
                  </a:lnTo>
                  <a:lnTo>
                    <a:pt x="3094" y="1688"/>
                  </a:lnTo>
                  <a:lnTo>
                    <a:pt x="3125" y="1688"/>
                  </a:lnTo>
                  <a:lnTo>
                    <a:pt x="3125" y="1719"/>
                  </a:lnTo>
                  <a:lnTo>
                    <a:pt x="3156" y="1750"/>
                  </a:lnTo>
                  <a:lnTo>
                    <a:pt x="3187" y="1750"/>
                  </a:lnTo>
                  <a:lnTo>
                    <a:pt x="3187" y="1781"/>
                  </a:lnTo>
                  <a:lnTo>
                    <a:pt x="3219" y="1812"/>
                  </a:lnTo>
                  <a:lnTo>
                    <a:pt x="3219" y="1812"/>
                  </a:lnTo>
                  <a:lnTo>
                    <a:pt x="3250" y="1844"/>
                  </a:lnTo>
                  <a:lnTo>
                    <a:pt x="3250" y="1844"/>
                  </a:lnTo>
                  <a:lnTo>
                    <a:pt x="3281" y="1875"/>
                  </a:lnTo>
                  <a:lnTo>
                    <a:pt x="3312" y="1906"/>
                  </a:lnTo>
                  <a:lnTo>
                    <a:pt x="3312" y="1906"/>
                  </a:lnTo>
                  <a:lnTo>
                    <a:pt x="3344" y="1937"/>
                  </a:lnTo>
                  <a:lnTo>
                    <a:pt x="3344" y="1969"/>
                  </a:lnTo>
                  <a:lnTo>
                    <a:pt x="3375" y="1969"/>
                  </a:lnTo>
                  <a:lnTo>
                    <a:pt x="3375" y="2000"/>
                  </a:lnTo>
                  <a:lnTo>
                    <a:pt x="3406" y="2000"/>
                  </a:lnTo>
                  <a:lnTo>
                    <a:pt x="3406" y="2031"/>
                  </a:lnTo>
                  <a:lnTo>
                    <a:pt x="3437" y="2062"/>
                  </a:lnTo>
                  <a:lnTo>
                    <a:pt x="3437" y="2062"/>
                  </a:lnTo>
                  <a:lnTo>
                    <a:pt x="3468" y="2094"/>
                  </a:lnTo>
                  <a:close/>
                  <a:moveTo>
                    <a:pt x="4249" y="3749"/>
                  </a:moveTo>
                  <a:cubicBezTo>
                    <a:pt x="4281" y="3968"/>
                    <a:pt x="4593" y="3937"/>
                    <a:pt x="4624" y="3718"/>
                  </a:cubicBezTo>
                  <a:cubicBezTo>
                    <a:pt x="4624" y="3718"/>
                    <a:pt x="4624" y="3687"/>
                    <a:pt x="4593" y="3687"/>
                  </a:cubicBezTo>
                  <a:lnTo>
                    <a:pt x="4593" y="3656"/>
                  </a:lnTo>
                  <a:lnTo>
                    <a:pt x="4593" y="3624"/>
                  </a:lnTo>
                  <a:lnTo>
                    <a:pt x="4593" y="3593"/>
                  </a:lnTo>
                  <a:lnTo>
                    <a:pt x="4593" y="3562"/>
                  </a:lnTo>
                  <a:lnTo>
                    <a:pt x="4562" y="3531"/>
                  </a:lnTo>
                  <a:lnTo>
                    <a:pt x="4562" y="3499"/>
                  </a:lnTo>
                  <a:lnTo>
                    <a:pt x="4562" y="3499"/>
                  </a:lnTo>
                  <a:lnTo>
                    <a:pt x="4562" y="3468"/>
                  </a:lnTo>
                  <a:lnTo>
                    <a:pt x="4531" y="3437"/>
                  </a:lnTo>
                  <a:lnTo>
                    <a:pt x="4531" y="3406"/>
                  </a:lnTo>
                  <a:lnTo>
                    <a:pt x="4531" y="3374"/>
                  </a:lnTo>
                  <a:lnTo>
                    <a:pt x="4531" y="3343"/>
                  </a:lnTo>
                  <a:lnTo>
                    <a:pt x="4499" y="3312"/>
                  </a:lnTo>
                  <a:lnTo>
                    <a:pt x="4499" y="3281"/>
                  </a:lnTo>
                  <a:lnTo>
                    <a:pt x="4499" y="3249"/>
                  </a:lnTo>
                  <a:lnTo>
                    <a:pt x="4468" y="3218"/>
                  </a:lnTo>
                  <a:lnTo>
                    <a:pt x="4468" y="3218"/>
                  </a:lnTo>
                  <a:lnTo>
                    <a:pt x="4468" y="3187"/>
                  </a:lnTo>
                  <a:lnTo>
                    <a:pt x="4468" y="3156"/>
                  </a:lnTo>
                  <a:lnTo>
                    <a:pt x="4437" y="3125"/>
                  </a:lnTo>
                  <a:lnTo>
                    <a:pt x="4437" y="3093"/>
                  </a:lnTo>
                  <a:lnTo>
                    <a:pt x="4437" y="3062"/>
                  </a:lnTo>
                  <a:lnTo>
                    <a:pt x="4406" y="3031"/>
                  </a:lnTo>
                  <a:lnTo>
                    <a:pt x="4406" y="3000"/>
                  </a:lnTo>
                  <a:lnTo>
                    <a:pt x="4406" y="3000"/>
                  </a:lnTo>
                  <a:lnTo>
                    <a:pt x="4374" y="2968"/>
                  </a:lnTo>
                  <a:lnTo>
                    <a:pt x="4374" y="2937"/>
                  </a:lnTo>
                  <a:lnTo>
                    <a:pt x="4374" y="2906"/>
                  </a:lnTo>
                  <a:cubicBezTo>
                    <a:pt x="4281" y="2718"/>
                    <a:pt x="4000" y="2781"/>
                    <a:pt x="4000" y="3000"/>
                  </a:cubicBezTo>
                  <a:cubicBezTo>
                    <a:pt x="4000" y="3031"/>
                    <a:pt x="4000" y="3031"/>
                    <a:pt x="4000" y="3062"/>
                  </a:cubicBezTo>
                  <a:lnTo>
                    <a:pt x="4031" y="3062"/>
                  </a:lnTo>
                  <a:lnTo>
                    <a:pt x="4031" y="3093"/>
                  </a:lnTo>
                  <a:lnTo>
                    <a:pt x="4031" y="3125"/>
                  </a:lnTo>
                  <a:lnTo>
                    <a:pt x="4062" y="3156"/>
                  </a:lnTo>
                  <a:lnTo>
                    <a:pt x="4062" y="3187"/>
                  </a:lnTo>
                  <a:lnTo>
                    <a:pt x="4062" y="3187"/>
                  </a:lnTo>
                  <a:lnTo>
                    <a:pt x="4093" y="3218"/>
                  </a:lnTo>
                  <a:lnTo>
                    <a:pt x="4093" y="3249"/>
                  </a:lnTo>
                  <a:lnTo>
                    <a:pt x="4093" y="3281"/>
                  </a:lnTo>
                  <a:lnTo>
                    <a:pt x="4093" y="3312"/>
                  </a:lnTo>
                  <a:lnTo>
                    <a:pt x="4124" y="3312"/>
                  </a:lnTo>
                  <a:lnTo>
                    <a:pt x="4124" y="3343"/>
                  </a:lnTo>
                  <a:lnTo>
                    <a:pt x="4124" y="3374"/>
                  </a:lnTo>
                  <a:lnTo>
                    <a:pt x="4124" y="3406"/>
                  </a:lnTo>
                  <a:lnTo>
                    <a:pt x="4156" y="3437"/>
                  </a:lnTo>
                  <a:lnTo>
                    <a:pt x="4156" y="3468"/>
                  </a:lnTo>
                  <a:lnTo>
                    <a:pt x="4156" y="3468"/>
                  </a:lnTo>
                  <a:lnTo>
                    <a:pt x="4156" y="3499"/>
                  </a:lnTo>
                  <a:lnTo>
                    <a:pt x="4187" y="3531"/>
                  </a:lnTo>
                  <a:lnTo>
                    <a:pt x="4187" y="3562"/>
                  </a:lnTo>
                  <a:lnTo>
                    <a:pt x="4187" y="3593"/>
                  </a:lnTo>
                  <a:lnTo>
                    <a:pt x="4187" y="3624"/>
                  </a:lnTo>
                  <a:lnTo>
                    <a:pt x="4218" y="3624"/>
                  </a:lnTo>
                  <a:lnTo>
                    <a:pt x="4218" y="3656"/>
                  </a:lnTo>
                  <a:lnTo>
                    <a:pt x="4218" y="3687"/>
                  </a:lnTo>
                  <a:lnTo>
                    <a:pt x="4218" y="3718"/>
                  </a:lnTo>
                  <a:lnTo>
                    <a:pt x="4218" y="3749"/>
                  </a:lnTo>
                  <a:close/>
                  <a:moveTo>
                    <a:pt x="4249" y="5561"/>
                  </a:moveTo>
                  <a:cubicBezTo>
                    <a:pt x="4218" y="5780"/>
                    <a:pt x="4499" y="5905"/>
                    <a:pt x="4593" y="5717"/>
                  </a:cubicBezTo>
                  <a:cubicBezTo>
                    <a:pt x="4624" y="5686"/>
                    <a:pt x="4624" y="5655"/>
                    <a:pt x="4624" y="5655"/>
                  </a:cubicBezTo>
                  <a:lnTo>
                    <a:pt x="4624" y="5624"/>
                  </a:lnTo>
                  <a:lnTo>
                    <a:pt x="4624" y="5624"/>
                  </a:lnTo>
                  <a:lnTo>
                    <a:pt x="4656" y="5592"/>
                  </a:lnTo>
                  <a:lnTo>
                    <a:pt x="4656" y="5561"/>
                  </a:lnTo>
                  <a:lnTo>
                    <a:pt x="4656" y="5530"/>
                  </a:lnTo>
                  <a:lnTo>
                    <a:pt x="4656" y="5499"/>
                  </a:lnTo>
                  <a:lnTo>
                    <a:pt x="4656" y="5467"/>
                  </a:lnTo>
                  <a:lnTo>
                    <a:pt x="4656" y="5436"/>
                  </a:lnTo>
                  <a:lnTo>
                    <a:pt x="4656" y="5405"/>
                  </a:lnTo>
                  <a:lnTo>
                    <a:pt x="4687" y="5374"/>
                  </a:lnTo>
                  <a:lnTo>
                    <a:pt x="4687" y="5342"/>
                  </a:lnTo>
                  <a:lnTo>
                    <a:pt x="4687" y="5311"/>
                  </a:lnTo>
                  <a:lnTo>
                    <a:pt x="4687" y="5280"/>
                  </a:lnTo>
                  <a:lnTo>
                    <a:pt x="4687" y="5249"/>
                  </a:lnTo>
                  <a:lnTo>
                    <a:pt x="4687" y="5249"/>
                  </a:lnTo>
                  <a:lnTo>
                    <a:pt x="4687" y="5218"/>
                  </a:lnTo>
                  <a:lnTo>
                    <a:pt x="4687" y="5186"/>
                  </a:lnTo>
                  <a:lnTo>
                    <a:pt x="4687" y="5155"/>
                  </a:lnTo>
                  <a:lnTo>
                    <a:pt x="4718" y="5124"/>
                  </a:lnTo>
                  <a:lnTo>
                    <a:pt x="4718" y="5093"/>
                  </a:lnTo>
                  <a:lnTo>
                    <a:pt x="4718" y="5061"/>
                  </a:lnTo>
                  <a:lnTo>
                    <a:pt x="4718" y="5030"/>
                  </a:lnTo>
                  <a:lnTo>
                    <a:pt x="4718" y="4999"/>
                  </a:lnTo>
                  <a:lnTo>
                    <a:pt x="4718" y="4968"/>
                  </a:lnTo>
                  <a:lnTo>
                    <a:pt x="4718" y="4936"/>
                  </a:lnTo>
                  <a:lnTo>
                    <a:pt x="4718" y="4905"/>
                  </a:lnTo>
                  <a:lnTo>
                    <a:pt x="4718" y="4874"/>
                  </a:lnTo>
                  <a:lnTo>
                    <a:pt x="4718" y="4843"/>
                  </a:lnTo>
                  <a:cubicBezTo>
                    <a:pt x="4718" y="4655"/>
                    <a:pt x="4468" y="4593"/>
                    <a:pt x="4374" y="4749"/>
                  </a:cubicBezTo>
                  <a:cubicBezTo>
                    <a:pt x="4343" y="4780"/>
                    <a:pt x="4343" y="4811"/>
                    <a:pt x="4343" y="4843"/>
                  </a:cubicBezTo>
                  <a:lnTo>
                    <a:pt x="4343" y="4874"/>
                  </a:lnTo>
                  <a:lnTo>
                    <a:pt x="4343" y="4905"/>
                  </a:lnTo>
                  <a:lnTo>
                    <a:pt x="4343" y="4936"/>
                  </a:lnTo>
                  <a:lnTo>
                    <a:pt x="4343" y="4936"/>
                  </a:lnTo>
                  <a:lnTo>
                    <a:pt x="4343" y="4968"/>
                  </a:lnTo>
                  <a:lnTo>
                    <a:pt x="4343" y="4999"/>
                  </a:lnTo>
                  <a:lnTo>
                    <a:pt x="4343" y="5030"/>
                  </a:lnTo>
                  <a:lnTo>
                    <a:pt x="4312" y="5061"/>
                  </a:lnTo>
                  <a:lnTo>
                    <a:pt x="4312" y="5093"/>
                  </a:lnTo>
                  <a:lnTo>
                    <a:pt x="4312" y="5124"/>
                  </a:lnTo>
                  <a:lnTo>
                    <a:pt x="4312" y="5124"/>
                  </a:lnTo>
                  <a:lnTo>
                    <a:pt x="4312" y="5155"/>
                  </a:lnTo>
                  <a:lnTo>
                    <a:pt x="4312" y="5186"/>
                  </a:lnTo>
                  <a:lnTo>
                    <a:pt x="4312" y="5218"/>
                  </a:lnTo>
                  <a:lnTo>
                    <a:pt x="4312" y="5249"/>
                  </a:lnTo>
                  <a:lnTo>
                    <a:pt x="4312" y="5280"/>
                  </a:lnTo>
                  <a:lnTo>
                    <a:pt x="4312" y="5311"/>
                  </a:lnTo>
                  <a:lnTo>
                    <a:pt x="4312" y="5311"/>
                  </a:lnTo>
                  <a:lnTo>
                    <a:pt x="4281" y="5342"/>
                  </a:lnTo>
                  <a:lnTo>
                    <a:pt x="4281" y="5374"/>
                  </a:lnTo>
                  <a:lnTo>
                    <a:pt x="4281" y="5405"/>
                  </a:lnTo>
                  <a:lnTo>
                    <a:pt x="4281" y="5436"/>
                  </a:lnTo>
                  <a:lnTo>
                    <a:pt x="4281" y="5467"/>
                  </a:lnTo>
                  <a:lnTo>
                    <a:pt x="4281" y="5499"/>
                  </a:lnTo>
                  <a:lnTo>
                    <a:pt x="4281" y="5499"/>
                  </a:lnTo>
                  <a:lnTo>
                    <a:pt x="4249" y="5530"/>
                  </a:lnTo>
                  <a:lnTo>
                    <a:pt x="4249" y="5561"/>
                  </a:lnTo>
                  <a:close/>
                  <a:moveTo>
                    <a:pt x="3531" y="7217"/>
                  </a:moveTo>
                  <a:cubicBezTo>
                    <a:pt x="3406" y="7404"/>
                    <a:pt x="3625" y="7623"/>
                    <a:pt x="3812" y="7498"/>
                  </a:cubicBezTo>
                  <a:cubicBezTo>
                    <a:pt x="3812" y="7467"/>
                    <a:pt x="3843" y="7467"/>
                    <a:pt x="3843" y="7467"/>
                  </a:cubicBezTo>
                  <a:lnTo>
                    <a:pt x="3843" y="7435"/>
                  </a:lnTo>
                  <a:lnTo>
                    <a:pt x="3875" y="7404"/>
                  </a:lnTo>
                  <a:lnTo>
                    <a:pt x="3875" y="7373"/>
                  </a:lnTo>
                  <a:lnTo>
                    <a:pt x="3906" y="7373"/>
                  </a:lnTo>
                  <a:lnTo>
                    <a:pt x="3906" y="7342"/>
                  </a:lnTo>
                  <a:lnTo>
                    <a:pt x="3937" y="7311"/>
                  </a:lnTo>
                  <a:lnTo>
                    <a:pt x="3937" y="7279"/>
                  </a:lnTo>
                  <a:lnTo>
                    <a:pt x="3968" y="7279"/>
                  </a:lnTo>
                  <a:lnTo>
                    <a:pt x="3968" y="7248"/>
                  </a:lnTo>
                  <a:lnTo>
                    <a:pt x="4000" y="7217"/>
                  </a:lnTo>
                  <a:lnTo>
                    <a:pt x="4000" y="7186"/>
                  </a:lnTo>
                  <a:lnTo>
                    <a:pt x="4031" y="7186"/>
                  </a:lnTo>
                  <a:lnTo>
                    <a:pt x="4031" y="7154"/>
                  </a:lnTo>
                  <a:lnTo>
                    <a:pt x="4062" y="7123"/>
                  </a:lnTo>
                  <a:lnTo>
                    <a:pt x="4062" y="7092"/>
                  </a:lnTo>
                  <a:lnTo>
                    <a:pt x="4093" y="7061"/>
                  </a:lnTo>
                  <a:lnTo>
                    <a:pt x="4093" y="7061"/>
                  </a:lnTo>
                  <a:lnTo>
                    <a:pt x="4124" y="7029"/>
                  </a:lnTo>
                  <a:lnTo>
                    <a:pt x="4124" y="6998"/>
                  </a:lnTo>
                  <a:lnTo>
                    <a:pt x="4156" y="6967"/>
                  </a:lnTo>
                  <a:lnTo>
                    <a:pt x="4156" y="6967"/>
                  </a:lnTo>
                  <a:lnTo>
                    <a:pt x="4156" y="6936"/>
                  </a:lnTo>
                  <a:lnTo>
                    <a:pt x="4187" y="6904"/>
                  </a:lnTo>
                  <a:lnTo>
                    <a:pt x="4187" y="6873"/>
                  </a:lnTo>
                  <a:lnTo>
                    <a:pt x="4218" y="6842"/>
                  </a:lnTo>
                  <a:lnTo>
                    <a:pt x="4218" y="6842"/>
                  </a:lnTo>
                  <a:lnTo>
                    <a:pt x="4218" y="6811"/>
                  </a:lnTo>
                  <a:lnTo>
                    <a:pt x="4249" y="6779"/>
                  </a:lnTo>
                  <a:lnTo>
                    <a:pt x="4249" y="6779"/>
                  </a:lnTo>
                  <a:cubicBezTo>
                    <a:pt x="4343" y="6592"/>
                    <a:pt x="4124" y="6405"/>
                    <a:pt x="3968" y="6530"/>
                  </a:cubicBezTo>
                  <a:cubicBezTo>
                    <a:pt x="3937" y="6561"/>
                    <a:pt x="3906" y="6592"/>
                    <a:pt x="3906" y="6592"/>
                  </a:cubicBezTo>
                  <a:lnTo>
                    <a:pt x="3906" y="6623"/>
                  </a:lnTo>
                  <a:lnTo>
                    <a:pt x="3906" y="6623"/>
                  </a:lnTo>
                  <a:lnTo>
                    <a:pt x="3875" y="6655"/>
                  </a:lnTo>
                  <a:lnTo>
                    <a:pt x="3875" y="6686"/>
                  </a:lnTo>
                  <a:lnTo>
                    <a:pt x="3843" y="6717"/>
                  </a:lnTo>
                  <a:lnTo>
                    <a:pt x="3843" y="6717"/>
                  </a:lnTo>
                  <a:lnTo>
                    <a:pt x="3843" y="6748"/>
                  </a:lnTo>
                  <a:lnTo>
                    <a:pt x="3812" y="6779"/>
                  </a:lnTo>
                  <a:lnTo>
                    <a:pt x="3812" y="6779"/>
                  </a:lnTo>
                  <a:lnTo>
                    <a:pt x="3781" y="6811"/>
                  </a:lnTo>
                  <a:lnTo>
                    <a:pt x="3781" y="6842"/>
                  </a:lnTo>
                  <a:lnTo>
                    <a:pt x="3781" y="6873"/>
                  </a:lnTo>
                  <a:lnTo>
                    <a:pt x="3750" y="6873"/>
                  </a:lnTo>
                  <a:lnTo>
                    <a:pt x="3750" y="6904"/>
                  </a:lnTo>
                  <a:lnTo>
                    <a:pt x="3718" y="6936"/>
                  </a:lnTo>
                  <a:lnTo>
                    <a:pt x="3718" y="6936"/>
                  </a:lnTo>
                  <a:lnTo>
                    <a:pt x="3687" y="6967"/>
                  </a:lnTo>
                  <a:lnTo>
                    <a:pt x="3687" y="6998"/>
                  </a:lnTo>
                  <a:lnTo>
                    <a:pt x="3687" y="7029"/>
                  </a:lnTo>
                  <a:lnTo>
                    <a:pt x="3656" y="7029"/>
                  </a:lnTo>
                  <a:lnTo>
                    <a:pt x="3656" y="7061"/>
                  </a:lnTo>
                  <a:lnTo>
                    <a:pt x="3625" y="7092"/>
                  </a:lnTo>
                  <a:lnTo>
                    <a:pt x="3625" y="7092"/>
                  </a:lnTo>
                  <a:lnTo>
                    <a:pt x="3593" y="7123"/>
                  </a:lnTo>
                  <a:lnTo>
                    <a:pt x="3593" y="7154"/>
                  </a:lnTo>
                  <a:lnTo>
                    <a:pt x="3562" y="7154"/>
                  </a:lnTo>
                  <a:lnTo>
                    <a:pt x="3562" y="7186"/>
                  </a:lnTo>
                  <a:lnTo>
                    <a:pt x="3531" y="7217"/>
                  </a:lnTo>
                  <a:close/>
                  <a:moveTo>
                    <a:pt x="2188" y="8466"/>
                  </a:moveTo>
                  <a:cubicBezTo>
                    <a:pt x="2031" y="8560"/>
                    <a:pt x="2094" y="8841"/>
                    <a:pt x="2313" y="8810"/>
                  </a:cubicBezTo>
                  <a:cubicBezTo>
                    <a:pt x="2344" y="8810"/>
                    <a:pt x="2375" y="8779"/>
                    <a:pt x="2375" y="8779"/>
                  </a:cubicBezTo>
                  <a:lnTo>
                    <a:pt x="2406" y="8779"/>
                  </a:lnTo>
                  <a:lnTo>
                    <a:pt x="2438" y="8748"/>
                  </a:lnTo>
                  <a:lnTo>
                    <a:pt x="2469" y="8748"/>
                  </a:lnTo>
                  <a:lnTo>
                    <a:pt x="2469" y="8716"/>
                  </a:lnTo>
                  <a:lnTo>
                    <a:pt x="2500" y="8716"/>
                  </a:lnTo>
                  <a:lnTo>
                    <a:pt x="2531" y="8685"/>
                  </a:lnTo>
                  <a:lnTo>
                    <a:pt x="2563" y="8685"/>
                  </a:lnTo>
                  <a:lnTo>
                    <a:pt x="2594" y="8654"/>
                  </a:lnTo>
                  <a:lnTo>
                    <a:pt x="2594" y="8654"/>
                  </a:lnTo>
                  <a:lnTo>
                    <a:pt x="2625" y="8623"/>
                  </a:lnTo>
                  <a:lnTo>
                    <a:pt x="2656" y="8623"/>
                  </a:lnTo>
                  <a:lnTo>
                    <a:pt x="2687" y="8591"/>
                  </a:lnTo>
                  <a:lnTo>
                    <a:pt x="2687" y="8591"/>
                  </a:lnTo>
                  <a:lnTo>
                    <a:pt x="2719" y="8560"/>
                  </a:lnTo>
                  <a:lnTo>
                    <a:pt x="2750" y="8560"/>
                  </a:lnTo>
                  <a:lnTo>
                    <a:pt x="2781" y="8529"/>
                  </a:lnTo>
                  <a:lnTo>
                    <a:pt x="2781" y="8529"/>
                  </a:lnTo>
                  <a:lnTo>
                    <a:pt x="2812" y="8498"/>
                  </a:lnTo>
                  <a:lnTo>
                    <a:pt x="2844" y="8498"/>
                  </a:lnTo>
                  <a:lnTo>
                    <a:pt x="2844" y="8466"/>
                  </a:lnTo>
                  <a:lnTo>
                    <a:pt x="2875" y="8435"/>
                  </a:lnTo>
                  <a:lnTo>
                    <a:pt x="2906" y="8435"/>
                  </a:lnTo>
                  <a:lnTo>
                    <a:pt x="2937" y="8404"/>
                  </a:lnTo>
                  <a:lnTo>
                    <a:pt x="2937" y="8404"/>
                  </a:lnTo>
                  <a:lnTo>
                    <a:pt x="2969" y="8373"/>
                  </a:lnTo>
                  <a:lnTo>
                    <a:pt x="3000" y="8373"/>
                  </a:lnTo>
                  <a:lnTo>
                    <a:pt x="3000" y="8341"/>
                  </a:lnTo>
                  <a:lnTo>
                    <a:pt x="3031" y="8310"/>
                  </a:lnTo>
                  <a:cubicBezTo>
                    <a:pt x="3187" y="8185"/>
                    <a:pt x="3062" y="7967"/>
                    <a:pt x="2875" y="7998"/>
                  </a:cubicBezTo>
                  <a:cubicBezTo>
                    <a:pt x="2844" y="7998"/>
                    <a:pt x="2812" y="7998"/>
                    <a:pt x="2781" y="8029"/>
                  </a:cubicBezTo>
                  <a:lnTo>
                    <a:pt x="2781" y="8060"/>
                  </a:lnTo>
                  <a:lnTo>
                    <a:pt x="2750" y="8060"/>
                  </a:lnTo>
                  <a:lnTo>
                    <a:pt x="2719" y="8091"/>
                  </a:lnTo>
                  <a:lnTo>
                    <a:pt x="2719" y="8091"/>
                  </a:lnTo>
                  <a:lnTo>
                    <a:pt x="2687" y="8123"/>
                  </a:lnTo>
                  <a:lnTo>
                    <a:pt x="2656" y="8123"/>
                  </a:lnTo>
                  <a:lnTo>
                    <a:pt x="2656" y="8154"/>
                  </a:lnTo>
                  <a:lnTo>
                    <a:pt x="2625" y="8154"/>
                  </a:lnTo>
                  <a:lnTo>
                    <a:pt x="2594" y="8185"/>
                  </a:lnTo>
                  <a:lnTo>
                    <a:pt x="2594" y="8185"/>
                  </a:lnTo>
                  <a:lnTo>
                    <a:pt x="2563" y="8216"/>
                  </a:lnTo>
                  <a:lnTo>
                    <a:pt x="2531" y="8216"/>
                  </a:lnTo>
                  <a:lnTo>
                    <a:pt x="2531" y="8248"/>
                  </a:lnTo>
                  <a:lnTo>
                    <a:pt x="2500" y="8248"/>
                  </a:lnTo>
                  <a:lnTo>
                    <a:pt x="2469" y="8279"/>
                  </a:lnTo>
                  <a:lnTo>
                    <a:pt x="2469" y="8279"/>
                  </a:lnTo>
                  <a:lnTo>
                    <a:pt x="2438" y="8310"/>
                  </a:lnTo>
                  <a:lnTo>
                    <a:pt x="2406" y="8310"/>
                  </a:lnTo>
                  <a:lnTo>
                    <a:pt x="2406" y="8341"/>
                  </a:lnTo>
                  <a:lnTo>
                    <a:pt x="2375" y="8341"/>
                  </a:lnTo>
                  <a:lnTo>
                    <a:pt x="2344" y="8341"/>
                  </a:lnTo>
                  <a:lnTo>
                    <a:pt x="2313" y="8373"/>
                  </a:lnTo>
                  <a:lnTo>
                    <a:pt x="2313" y="8373"/>
                  </a:lnTo>
                  <a:lnTo>
                    <a:pt x="2281" y="8404"/>
                  </a:lnTo>
                  <a:lnTo>
                    <a:pt x="2250" y="8404"/>
                  </a:lnTo>
                  <a:lnTo>
                    <a:pt x="2250" y="8435"/>
                  </a:lnTo>
                  <a:lnTo>
                    <a:pt x="2219" y="8435"/>
                  </a:lnTo>
                  <a:close/>
                  <a:moveTo>
                    <a:pt x="470" y="9029"/>
                  </a:moveTo>
                  <a:cubicBezTo>
                    <a:pt x="251" y="9029"/>
                    <a:pt x="251" y="9341"/>
                    <a:pt x="438" y="9404"/>
                  </a:cubicBezTo>
                  <a:cubicBezTo>
                    <a:pt x="470" y="9404"/>
                    <a:pt x="501" y="9404"/>
                    <a:pt x="501" y="9404"/>
                  </a:cubicBezTo>
                  <a:lnTo>
                    <a:pt x="532" y="9404"/>
                  </a:lnTo>
                  <a:lnTo>
                    <a:pt x="563" y="9404"/>
                  </a:lnTo>
                  <a:lnTo>
                    <a:pt x="594" y="9372"/>
                  </a:lnTo>
                  <a:lnTo>
                    <a:pt x="626" y="9372"/>
                  </a:lnTo>
                  <a:lnTo>
                    <a:pt x="657" y="9372"/>
                  </a:lnTo>
                  <a:lnTo>
                    <a:pt x="688" y="9372"/>
                  </a:lnTo>
                  <a:lnTo>
                    <a:pt x="719" y="9372"/>
                  </a:lnTo>
                  <a:lnTo>
                    <a:pt x="751" y="9372"/>
                  </a:lnTo>
                  <a:lnTo>
                    <a:pt x="782" y="9372"/>
                  </a:lnTo>
                  <a:lnTo>
                    <a:pt x="813" y="9341"/>
                  </a:lnTo>
                  <a:lnTo>
                    <a:pt x="844" y="9341"/>
                  </a:lnTo>
                  <a:lnTo>
                    <a:pt x="876" y="9341"/>
                  </a:lnTo>
                  <a:lnTo>
                    <a:pt x="907" y="9341"/>
                  </a:lnTo>
                  <a:lnTo>
                    <a:pt x="907" y="9341"/>
                  </a:lnTo>
                  <a:lnTo>
                    <a:pt x="938" y="9341"/>
                  </a:lnTo>
                  <a:lnTo>
                    <a:pt x="969" y="9310"/>
                  </a:lnTo>
                  <a:lnTo>
                    <a:pt x="1001" y="9310"/>
                  </a:lnTo>
                  <a:lnTo>
                    <a:pt x="1032" y="9310"/>
                  </a:lnTo>
                  <a:lnTo>
                    <a:pt x="1063" y="9310"/>
                  </a:lnTo>
                  <a:lnTo>
                    <a:pt x="1094" y="9310"/>
                  </a:lnTo>
                  <a:lnTo>
                    <a:pt x="1126" y="9279"/>
                  </a:lnTo>
                  <a:lnTo>
                    <a:pt x="1157" y="9279"/>
                  </a:lnTo>
                  <a:lnTo>
                    <a:pt x="1188" y="9279"/>
                  </a:lnTo>
                  <a:lnTo>
                    <a:pt x="1219" y="9279"/>
                  </a:lnTo>
                  <a:lnTo>
                    <a:pt x="1251" y="9247"/>
                  </a:lnTo>
                  <a:lnTo>
                    <a:pt x="1282" y="9247"/>
                  </a:lnTo>
                  <a:lnTo>
                    <a:pt x="1282" y="9247"/>
                  </a:lnTo>
                  <a:cubicBezTo>
                    <a:pt x="1500" y="9185"/>
                    <a:pt x="1469" y="8904"/>
                    <a:pt x="1251" y="8872"/>
                  </a:cubicBezTo>
                  <a:cubicBezTo>
                    <a:pt x="1251" y="8872"/>
                    <a:pt x="1219" y="8872"/>
                    <a:pt x="1188" y="8872"/>
                  </a:cubicBezTo>
                  <a:lnTo>
                    <a:pt x="1157" y="8872"/>
                  </a:lnTo>
                  <a:lnTo>
                    <a:pt x="1126" y="8904"/>
                  </a:lnTo>
                  <a:lnTo>
                    <a:pt x="1126" y="8904"/>
                  </a:lnTo>
                  <a:lnTo>
                    <a:pt x="1094" y="8904"/>
                  </a:lnTo>
                  <a:lnTo>
                    <a:pt x="1063" y="8904"/>
                  </a:lnTo>
                  <a:lnTo>
                    <a:pt x="1032" y="8904"/>
                  </a:lnTo>
                  <a:lnTo>
                    <a:pt x="1001" y="8935"/>
                  </a:lnTo>
                  <a:lnTo>
                    <a:pt x="969" y="8935"/>
                  </a:lnTo>
                  <a:lnTo>
                    <a:pt x="969" y="8935"/>
                  </a:lnTo>
                  <a:lnTo>
                    <a:pt x="938" y="8935"/>
                  </a:lnTo>
                  <a:lnTo>
                    <a:pt x="907" y="8935"/>
                  </a:lnTo>
                  <a:lnTo>
                    <a:pt x="876" y="8966"/>
                  </a:lnTo>
                  <a:lnTo>
                    <a:pt x="844" y="8966"/>
                  </a:lnTo>
                  <a:lnTo>
                    <a:pt x="813" y="8966"/>
                  </a:lnTo>
                  <a:lnTo>
                    <a:pt x="782" y="8966"/>
                  </a:lnTo>
                  <a:lnTo>
                    <a:pt x="782" y="8966"/>
                  </a:lnTo>
                  <a:lnTo>
                    <a:pt x="751" y="8966"/>
                  </a:lnTo>
                  <a:lnTo>
                    <a:pt x="719" y="8997"/>
                  </a:lnTo>
                  <a:lnTo>
                    <a:pt x="688" y="8997"/>
                  </a:lnTo>
                  <a:lnTo>
                    <a:pt x="657" y="8997"/>
                  </a:lnTo>
                  <a:lnTo>
                    <a:pt x="626" y="8997"/>
                  </a:lnTo>
                  <a:lnTo>
                    <a:pt x="594" y="8997"/>
                  </a:lnTo>
                  <a:lnTo>
                    <a:pt x="563" y="8997"/>
                  </a:lnTo>
                  <a:lnTo>
                    <a:pt x="563" y="8997"/>
                  </a:lnTo>
                  <a:lnTo>
                    <a:pt x="532" y="8997"/>
                  </a:lnTo>
                  <a:lnTo>
                    <a:pt x="501" y="8997"/>
                  </a:lnTo>
                  <a:close/>
                  <a:moveTo>
                    <a:pt x="1" y="376"/>
                  </a:moveTo>
                  <a:lnTo>
                    <a:pt x="63" y="376"/>
                  </a:lnTo>
                  <a:lnTo>
                    <a:pt x="95" y="376"/>
                  </a:lnTo>
                  <a:lnTo>
                    <a:pt x="126" y="376"/>
                  </a:lnTo>
                  <a:lnTo>
                    <a:pt x="126" y="376"/>
                  </a:lnTo>
                  <a:lnTo>
                    <a:pt x="157" y="376"/>
                  </a:lnTo>
                  <a:lnTo>
                    <a:pt x="188" y="376"/>
                  </a:lnTo>
                  <a:lnTo>
                    <a:pt x="220" y="376"/>
                  </a:lnTo>
                  <a:lnTo>
                    <a:pt x="251" y="376"/>
                  </a:lnTo>
                  <a:lnTo>
                    <a:pt x="282" y="407"/>
                  </a:lnTo>
                  <a:lnTo>
                    <a:pt x="313" y="407"/>
                  </a:lnTo>
                  <a:lnTo>
                    <a:pt x="345" y="407"/>
                  </a:lnTo>
                  <a:lnTo>
                    <a:pt x="345" y="407"/>
                  </a:lnTo>
                  <a:lnTo>
                    <a:pt x="376" y="407"/>
                  </a:lnTo>
                  <a:cubicBezTo>
                    <a:pt x="594" y="407"/>
                    <a:pt x="657" y="126"/>
                    <a:pt x="470" y="32"/>
                  </a:cubicBezTo>
                  <a:cubicBezTo>
                    <a:pt x="438" y="32"/>
                    <a:pt x="438" y="32"/>
                    <a:pt x="407" y="32"/>
                  </a:cubicBezTo>
                  <a:lnTo>
                    <a:pt x="376" y="32"/>
                  </a:lnTo>
                  <a:lnTo>
                    <a:pt x="345" y="1"/>
                  </a:lnTo>
                  <a:lnTo>
                    <a:pt x="313" y="1"/>
                  </a:lnTo>
                  <a:lnTo>
                    <a:pt x="313" y="1"/>
                  </a:lnTo>
                  <a:lnTo>
                    <a:pt x="282" y="1"/>
                  </a:lnTo>
                  <a:lnTo>
                    <a:pt x="251" y="1"/>
                  </a:lnTo>
                  <a:lnTo>
                    <a:pt x="220" y="1"/>
                  </a:lnTo>
                  <a:lnTo>
                    <a:pt x="188" y="1"/>
                  </a:lnTo>
                  <a:lnTo>
                    <a:pt x="157" y="1"/>
                  </a:lnTo>
                  <a:lnTo>
                    <a:pt x="126" y="1"/>
                  </a:lnTo>
                  <a:lnTo>
                    <a:pt x="95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"/>
                  </a:lnTo>
                  <a:lnTo>
                    <a:pt x="1" y="376"/>
                  </a:lnTo>
                  <a:lnTo>
                    <a:pt x="1" y="376"/>
                  </a:ln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flipH="1">
              <a:off x="8476130" y="455294"/>
              <a:ext cx="62059" cy="84226"/>
            </a:xfrm>
            <a:custGeom>
              <a:avLst/>
              <a:gdLst/>
              <a:ahLst/>
              <a:cxnLst/>
              <a:rect l="l" t="t" r="r" b="b"/>
              <a:pathLst>
                <a:path w="1313" h="1782" extrusionOk="0">
                  <a:moveTo>
                    <a:pt x="1313" y="126"/>
                  </a:moveTo>
                  <a:lnTo>
                    <a:pt x="1313" y="1782"/>
                  </a:lnTo>
                  <a:lnTo>
                    <a:pt x="1" y="1782"/>
                  </a:lnTo>
                  <a:lnTo>
                    <a:pt x="1" y="1"/>
                  </a:lnTo>
                  <a:cubicBezTo>
                    <a:pt x="438" y="1"/>
                    <a:pt x="876" y="32"/>
                    <a:pt x="1313" y="126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flipH="1">
              <a:off x="8225106" y="577852"/>
              <a:ext cx="122605" cy="135887"/>
            </a:xfrm>
            <a:custGeom>
              <a:avLst/>
              <a:gdLst/>
              <a:ahLst/>
              <a:cxnLst/>
              <a:rect l="l" t="t" r="r" b="b"/>
              <a:pathLst>
                <a:path w="2594" h="2875" extrusionOk="0">
                  <a:moveTo>
                    <a:pt x="1438" y="1"/>
                  </a:moveTo>
                  <a:lnTo>
                    <a:pt x="1" y="751"/>
                  </a:lnTo>
                  <a:lnTo>
                    <a:pt x="1094" y="2875"/>
                  </a:lnTo>
                  <a:lnTo>
                    <a:pt x="2594" y="2063"/>
                  </a:lnTo>
                  <a:cubicBezTo>
                    <a:pt x="2312" y="1313"/>
                    <a:pt x="1938" y="626"/>
                    <a:pt x="1438" y="1"/>
                  </a:cubicBezTo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flipH="1">
              <a:off x="8480525" y="1040010"/>
              <a:ext cx="57663" cy="79783"/>
            </a:xfrm>
            <a:custGeom>
              <a:avLst/>
              <a:gdLst/>
              <a:ahLst/>
              <a:cxnLst/>
              <a:rect l="l" t="t" r="r" b="b"/>
              <a:pathLst>
                <a:path w="1220" h="1688" extrusionOk="0">
                  <a:moveTo>
                    <a:pt x="1" y="1"/>
                  </a:moveTo>
                  <a:lnTo>
                    <a:pt x="1219" y="1"/>
                  </a:lnTo>
                  <a:lnTo>
                    <a:pt x="1219" y="1562"/>
                  </a:lnTo>
                  <a:cubicBezTo>
                    <a:pt x="813" y="1625"/>
                    <a:pt x="438" y="1687"/>
                    <a:pt x="1" y="16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flipH="1">
              <a:off x="8228036" y="867256"/>
              <a:ext cx="124071" cy="135887"/>
            </a:xfrm>
            <a:custGeom>
              <a:avLst/>
              <a:gdLst/>
              <a:ahLst/>
              <a:cxnLst/>
              <a:rect l="l" t="t" r="r" b="b"/>
              <a:pathLst>
                <a:path w="2625" h="2875" extrusionOk="0">
                  <a:moveTo>
                    <a:pt x="1406" y="2875"/>
                  </a:moveTo>
                  <a:lnTo>
                    <a:pt x="0" y="2062"/>
                  </a:lnTo>
                  <a:lnTo>
                    <a:pt x="1156" y="1"/>
                  </a:lnTo>
                  <a:lnTo>
                    <a:pt x="2624" y="813"/>
                  </a:lnTo>
                  <a:cubicBezTo>
                    <a:pt x="2343" y="1563"/>
                    <a:pt x="1937" y="2250"/>
                    <a:pt x="1406" y="2875"/>
                  </a:cubicBezTo>
                  <a:close/>
                </a:path>
              </a:pathLst>
            </a:custGeom>
            <a:solidFill>
              <a:srgbClr val="F2E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flipH="1">
              <a:off x="8405232" y="654658"/>
              <a:ext cx="143260" cy="138817"/>
            </a:xfrm>
            <a:custGeom>
              <a:avLst/>
              <a:gdLst/>
              <a:ahLst/>
              <a:cxnLst/>
              <a:rect l="l" t="t" r="r" b="b"/>
              <a:pathLst>
                <a:path w="3031" h="2937" extrusionOk="0">
                  <a:moveTo>
                    <a:pt x="1562" y="2062"/>
                  </a:moveTo>
                  <a:cubicBezTo>
                    <a:pt x="1843" y="2937"/>
                    <a:pt x="3030" y="2374"/>
                    <a:pt x="2562" y="1343"/>
                  </a:cubicBezTo>
                  <a:cubicBezTo>
                    <a:pt x="2343" y="875"/>
                    <a:pt x="1656" y="344"/>
                    <a:pt x="1562" y="0"/>
                  </a:cubicBezTo>
                  <a:cubicBezTo>
                    <a:pt x="1344" y="469"/>
                    <a:pt x="875" y="687"/>
                    <a:pt x="563" y="1219"/>
                  </a:cubicBezTo>
                  <a:cubicBezTo>
                    <a:pt x="0" y="2187"/>
                    <a:pt x="1219" y="2937"/>
                    <a:pt x="1531" y="2062"/>
                  </a:cubicBezTo>
                  <a:cubicBezTo>
                    <a:pt x="1469" y="2343"/>
                    <a:pt x="1312" y="2562"/>
                    <a:pt x="1125" y="2718"/>
                  </a:cubicBezTo>
                  <a:lnTo>
                    <a:pt x="1937" y="2718"/>
                  </a:lnTo>
                  <a:cubicBezTo>
                    <a:pt x="1687" y="2499"/>
                    <a:pt x="1593" y="2281"/>
                    <a:pt x="1562" y="2062"/>
                  </a:cubicBezTo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flipH="1">
              <a:off x="8428865" y="794893"/>
              <a:ext cx="94530" cy="125583"/>
            </a:xfrm>
            <a:custGeom>
              <a:avLst/>
              <a:gdLst/>
              <a:ahLst/>
              <a:cxnLst/>
              <a:rect l="l" t="t" r="r" b="b"/>
              <a:pathLst>
                <a:path w="2000" h="2657" extrusionOk="0">
                  <a:moveTo>
                    <a:pt x="0" y="1313"/>
                  </a:moveTo>
                  <a:lnTo>
                    <a:pt x="1031" y="1"/>
                  </a:lnTo>
                  <a:lnTo>
                    <a:pt x="2000" y="1344"/>
                  </a:lnTo>
                  <a:lnTo>
                    <a:pt x="1000" y="2656"/>
                  </a:lnTo>
                  <a:lnTo>
                    <a:pt x="0" y="1313"/>
                  </a:lnTo>
                  <a:close/>
                </a:path>
              </a:pathLst>
            </a:custGeom>
            <a:solidFill>
              <a:srgbClr val="D71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947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obično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standardnim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špilom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od 52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Svaka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svoju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numeričku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vrednost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slike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kralj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žandar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vrijede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10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bodova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može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vrijediti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1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11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bodova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u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zavisnosti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situacije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dobija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zatim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bira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 li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želi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još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ostaje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postojećim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Cilj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bolju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ruku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dilera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</a:t>
            </a:r>
            <a:r>
              <a:rPr lang="hr-HR" b="0" i="0" dirty="0" err="1">
                <a:solidFill>
                  <a:srgbClr val="374151"/>
                </a:solidFill>
                <a:effectLst/>
                <a:latin typeface="Söhne"/>
              </a:rPr>
              <a:t>ći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iznos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prije</a:t>
            </a:r>
            <a:r>
              <a:rPr lang="hr-HR" b="0" i="0" dirty="0" err="1">
                <a:solidFill>
                  <a:srgbClr val="374151"/>
                </a:solidFill>
                <a:effectLst/>
                <a:latin typeface="Söhne"/>
              </a:rPr>
              <a:t>ći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vrijednost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21.</a:t>
            </a: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Nunito"/>
              <a:buChar char="●"/>
            </a:pP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7BEB63D7-7C28-62EC-8B94-EE3C293B1795}"/>
              </a:ext>
            </a:extLst>
          </p:cNvPr>
          <p:cNvSpPr txBox="1"/>
          <p:nvPr/>
        </p:nvSpPr>
        <p:spPr>
          <a:xfrm>
            <a:off x="1134786" y="4172049"/>
            <a:ext cx="458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diler</a:t>
            </a:r>
            <a:r>
              <a:rPr lang="en-US" dirty="0"/>
              <a:t> – </a:t>
            </a:r>
            <a:r>
              <a:rPr lang="en-US" dirty="0" err="1"/>
              <a:t>osoba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dijeli</a:t>
            </a:r>
            <a:r>
              <a:rPr lang="en-US" dirty="0"/>
              <a:t> </a:t>
            </a:r>
            <a:r>
              <a:rPr lang="en-US" dirty="0" err="1"/>
              <a:t>karte</a:t>
            </a:r>
            <a:r>
              <a:rPr lang="en-US" dirty="0"/>
              <a:t> za </a:t>
            </a:r>
            <a:r>
              <a:rPr lang="en-US" dirty="0" err="1"/>
              <a:t>stolom</a:t>
            </a:r>
            <a:r>
              <a:rPr lang="en-US" dirty="0"/>
              <a:t>, </a:t>
            </a:r>
            <a:r>
              <a:rPr lang="en-US" dirty="0" err="1"/>
              <a:t>dijelitelj</a:t>
            </a:r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ruku</a:t>
            </a:r>
            <a:r>
              <a:rPr lang="en-US" dirty="0"/>
              <a:t> – </a:t>
            </a:r>
            <a:r>
              <a:rPr lang="en-US" dirty="0" err="1"/>
              <a:t>zbroj</a:t>
            </a:r>
            <a:r>
              <a:rPr lang="en-US" dirty="0"/>
              <a:t> </a:t>
            </a:r>
            <a:r>
              <a:rPr lang="en-US" dirty="0" err="1"/>
              <a:t>karata</a:t>
            </a:r>
            <a:endParaRPr lang="hr-HR" dirty="0"/>
          </a:p>
        </p:txBody>
      </p:sp>
      <p:pic>
        <p:nvPicPr>
          <p:cNvPr id="3074" name="Picture 2" descr="Best Blackjack Sites UK - Top Blackjack Online Casinos 2023">
            <a:extLst>
              <a:ext uri="{FF2B5EF4-FFF2-40B4-BE49-F238E27FC236}">
                <a16:creationId xmlns:a16="http://schemas.microsoft.com/office/drawing/2014/main" id="{BD4D05FF-B404-C452-C590-EDA1BF81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7" y="3099547"/>
            <a:ext cx="2081214" cy="138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Potezi igra</a:t>
            </a:r>
            <a:r>
              <a:rPr lang="hr-HR" dirty="0"/>
              <a:t>ča</a:t>
            </a:r>
            <a:endParaRPr dirty="0"/>
          </a:p>
        </p:txBody>
      </p:sp>
      <p:grpSp>
        <p:nvGrpSpPr>
          <p:cNvPr id="462" name="Google Shape;462;p17"/>
          <p:cNvGrpSpPr/>
          <p:nvPr/>
        </p:nvGrpSpPr>
        <p:grpSpPr>
          <a:xfrm>
            <a:off x="719500" y="1518107"/>
            <a:ext cx="2489150" cy="1127100"/>
            <a:chOff x="719500" y="1518107"/>
            <a:chExt cx="2489150" cy="1127100"/>
          </a:xfrm>
        </p:grpSpPr>
        <p:sp>
          <p:nvSpPr>
            <p:cNvPr id="463" name="Google Shape;463;p17"/>
            <p:cNvSpPr txBox="1"/>
            <p:nvPr/>
          </p:nvSpPr>
          <p:spPr>
            <a:xfrm>
              <a:off x="719850" y="1518107"/>
              <a:ext cx="24888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719500" y="1928807"/>
              <a:ext cx="24888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endParaRPr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D5904EAF-EE80-4FF7-EDA8-2E7EE576FA20}"/>
              </a:ext>
            </a:extLst>
          </p:cNvPr>
          <p:cNvSpPr txBox="1"/>
          <p:nvPr/>
        </p:nvSpPr>
        <p:spPr>
          <a:xfrm>
            <a:off x="110937" y="1723457"/>
            <a:ext cx="58864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Hit: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traži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dodatnu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Stand: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ostaje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trenutnim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prepušta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red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dileru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Double Down: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udvostručuje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svoju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ulog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dobiva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jednu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dodatnu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Split: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iste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vrednosti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dijeli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Surrender: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predaje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polovinu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svog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uloga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napušta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ruku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AutoShape 2" descr="Image titled Win at Blackjack Step 1">
            <a:extLst>
              <a:ext uri="{FF2B5EF4-FFF2-40B4-BE49-F238E27FC236}">
                <a16:creationId xmlns:a16="http://schemas.microsoft.com/office/drawing/2014/main" id="{34771182-2FE7-22BF-2375-2853D84B3A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08094" cy="20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C4F104B9-F186-D301-8062-84AFB032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17" y="1365406"/>
            <a:ext cx="3412802" cy="2559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 txBox="1">
            <a:spLocks noGrp="1"/>
          </p:cNvSpPr>
          <p:nvPr>
            <p:ph type="title"/>
          </p:nvPr>
        </p:nvSpPr>
        <p:spPr>
          <a:xfrm>
            <a:off x="560067" y="2555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Pravila dilera</a:t>
            </a: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36F9DEDC-7096-EB3B-CDD6-F566C8B54095}"/>
              </a:ext>
            </a:extLst>
          </p:cNvPr>
          <p:cNvSpPr txBox="1"/>
          <p:nvPr/>
        </p:nvSpPr>
        <p:spPr>
          <a:xfrm>
            <a:off x="208429" y="1499347"/>
            <a:ext cx="5286709" cy="95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određena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pravila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za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igranje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što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uzimanje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dodatnih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ukupnosti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manjoj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od 17.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odlučuje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potezima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već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pravila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hr-HR" dirty="0"/>
          </a:p>
        </p:txBody>
      </p:sp>
      <p:pic>
        <p:nvPicPr>
          <p:cNvPr id="5122" name="Picture 2" descr="7 Reasons Why Does the House Always Wins in Blackjack">
            <a:extLst>
              <a:ext uri="{FF2B5EF4-FFF2-40B4-BE49-F238E27FC236}">
                <a16:creationId xmlns:a16="http://schemas.microsoft.com/office/drawing/2014/main" id="{51897A1B-204F-F96D-388C-3681B3C2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18" y="1976717"/>
            <a:ext cx="4231340" cy="23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1066;p26">
            <a:extLst>
              <a:ext uri="{FF2B5EF4-FFF2-40B4-BE49-F238E27FC236}">
                <a16:creationId xmlns:a16="http://schemas.microsoft.com/office/drawing/2014/main" id="{91417F2E-7C87-2E66-A8A0-A2A5F3FEF8D9}"/>
              </a:ext>
            </a:extLst>
          </p:cNvPr>
          <p:cNvGrpSpPr/>
          <p:nvPr/>
        </p:nvGrpSpPr>
        <p:grpSpPr>
          <a:xfrm>
            <a:off x="64137" y="3860902"/>
            <a:ext cx="991860" cy="991887"/>
            <a:chOff x="3701450" y="-79350"/>
            <a:chExt cx="921375" cy="921400"/>
          </a:xfrm>
        </p:grpSpPr>
        <p:sp>
          <p:nvSpPr>
            <p:cNvPr id="4" name="Google Shape;1067;p26">
              <a:extLst>
                <a:ext uri="{FF2B5EF4-FFF2-40B4-BE49-F238E27FC236}">
                  <a16:creationId xmlns:a16="http://schemas.microsoft.com/office/drawing/2014/main" id="{3F301024-60F0-BDCC-D42C-940E865AE22F}"/>
                </a:ext>
              </a:extLst>
            </p:cNvPr>
            <p:cNvSpPr/>
            <p:nvPr/>
          </p:nvSpPr>
          <p:spPr>
            <a:xfrm>
              <a:off x="4161775" y="38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8;p26">
              <a:extLst>
                <a:ext uri="{FF2B5EF4-FFF2-40B4-BE49-F238E27FC236}">
                  <a16:creationId xmlns:a16="http://schemas.microsoft.com/office/drawing/2014/main" id="{0E01669D-D18C-9396-9437-DE1CC93A8F70}"/>
                </a:ext>
              </a:extLst>
            </p:cNvPr>
            <p:cNvSpPr/>
            <p:nvPr/>
          </p:nvSpPr>
          <p:spPr>
            <a:xfrm>
              <a:off x="4161775" y="38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9;p26">
              <a:extLst>
                <a:ext uri="{FF2B5EF4-FFF2-40B4-BE49-F238E27FC236}">
                  <a16:creationId xmlns:a16="http://schemas.microsoft.com/office/drawing/2014/main" id="{2B40B8BF-1E9B-688F-0860-0A74AF1BA0EB}"/>
                </a:ext>
              </a:extLst>
            </p:cNvPr>
            <p:cNvSpPr/>
            <p:nvPr/>
          </p:nvSpPr>
          <p:spPr>
            <a:xfrm>
              <a:off x="4161775" y="381700"/>
              <a:ext cx="461050" cy="230175"/>
            </a:xfrm>
            <a:custGeom>
              <a:avLst/>
              <a:gdLst/>
              <a:ahLst/>
              <a:cxnLst/>
              <a:rect l="l" t="t" r="r" b="b"/>
              <a:pathLst>
                <a:path w="18442" h="9207" extrusionOk="0">
                  <a:moveTo>
                    <a:pt x="0" y="0"/>
                  </a:moveTo>
                  <a:lnTo>
                    <a:pt x="15959" y="9207"/>
                  </a:lnTo>
                  <a:cubicBezTo>
                    <a:pt x="17521" y="6473"/>
                    <a:pt x="18442" y="3348"/>
                    <a:pt x="18442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0;p26">
              <a:extLst>
                <a:ext uri="{FF2B5EF4-FFF2-40B4-BE49-F238E27FC236}">
                  <a16:creationId xmlns:a16="http://schemas.microsoft.com/office/drawing/2014/main" id="{B1E58D0C-4B7B-E72E-CEEB-E3E7FAFE3A09}"/>
                </a:ext>
              </a:extLst>
            </p:cNvPr>
            <p:cNvSpPr/>
            <p:nvPr/>
          </p:nvSpPr>
          <p:spPr>
            <a:xfrm>
              <a:off x="4161775" y="38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1;p26">
              <a:extLst>
                <a:ext uri="{FF2B5EF4-FFF2-40B4-BE49-F238E27FC236}">
                  <a16:creationId xmlns:a16="http://schemas.microsoft.com/office/drawing/2014/main" id="{F5F65C04-8958-9C8A-B984-09BA9EFE4CDD}"/>
                </a:ext>
              </a:extLst>
            </p:cNvPr>
            <p:cNvSpPr/>
            <p:nvPr/>
          </p:nvSpPr>
          <p:spPr>
            <a:xfrm>
              <a:off x="4161775" y="381700"/>
              <a:ext cx="398975" cy="398275"/>
            </a:xfrm>
            <a:custGeom>
              <a:avLst/>
              <a:gdLst/>
              <a:ahLst/>
              <a:cxnLst/>
              <a:rect l="l" t="t" r="r" b="b"/>
              <a:pathLst>
                <a:path w="15959" h="15931" extrusionOk="0">
                  <a:moveTo>
                    <a:pt x="0" y="0"/>
                  </a:moveTo>
                  <a:lnTo>
                    <a:pt x="9235" y="15930"/>
                  </a:lnTo>
                  <a:cubicBezTo>
                    <a:pt x="12025" y="14312"/>
                    <a:pt x="14341" y="11997"/>
                    <a:pt x="15959" y="92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2;p26">
              <a:extLst>
                <a:ext uri="{FF2B5EF4-FFF2-40B4-BE49-F238E27FC236}">
                  <a16:creationId xmlns:a16="http://schemas.microsoft.com/office/drawing/2014/main" id="{51444EE8-ED26-F751-7499-5599F1C89E09}"/>
                </a:ext>
              </a:extLst>
            </p:cNvPr>
            <p:cNvSpPr/>
            <p:nvPr/>
          </p:nvSpPr>
          <p:spPr>
            <a:xfrm>
              <a:off x="3763525" y="381700"/>
              <a:ext cx="398275" cy="398275"/>
            </a:xfrm>
            <a:custGeom>
              <a:avLst/>
              <a:gdLst/>
              <a:ahLst/>
              <a:cxnLst/>
              <a:rect l="l" t="t" r="r" b="b"/>
              <a:pathLst>
                <a:path w="15931" h="15931" extrusionOk="0">
                  <a:moveTo>
                    <a:pt x="15930" y="0"/>
                  </a:moveTo>
                  <a:lnTo>
                    <a:pt x="0" y="9207"/>
                  </a:lnTo>
                  <a:cubicBezTo>
                    <a:pt x="1618" y="11997"/>
                    <a:pt x="3934" y="14312"/>
                    <a:pt x="6724" y="15930"/>
                  </a:cubicBezTo>
                  <a:lnTo>
                    <a:pt x="15930" y="0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3;p26">
              <a:extLst>
                <a:ext uri="{FF2B5EF4-FFF2-40B4-BE49-F238E27FC236}">
                  <a16:creationId xmlns:a16="http://schemas.microsoft.com/office/drawing/2014/main" id="{BF4A5892-2120-3D8B-BE64-9B96F62C64E8}"/>
                </a:ext>
              </a:extLst>
            </p:cNvPr>
            <p:cNvSpPr/>
            <p:nvPr/>
          </p:nvSpPr>
          <p:spPr>
            <a:xfrm>
              <a:off x="3701450" y="381700"/>
              <a:ext cx="460350" cy="230175"/>
            </a:xfrm>
            <a:custGeom>
              <a:avLst/>
              <a:gdLst/>
              <a:ahLst/>
              <a:cxnLst/>
              <a:rect l="l" t="t" r="r" b="b"/>
              <a:pathLst>
                <a:path w="18414" h="9207" extrusionOk="0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18413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4;p26">
              <a:extLst>
                <a:ext uri="{FF2B5EF4-FFF2-40B4-BE49-F238E27FC236}">
                  <a16:creationId xmlns:a16="http://schemas.microsoft.com/office/drawing/2014/main" id="{1624C1BD-C11D-BFE0-6324-67951862DA6D}"/>
                </a:ext>
              </a:extLst>
            </p:cNvPr>
            <p:cNvSpPr/>
            <p:nvPr/>
          </p:nvSpPr>
          <p:spPr>
            <a:xfrm>
              <a:off x="3701450" y="150825"/>
              <a:ext cx="460350" cy="230900"/>
            </a:xfrm>
            <a:custGeom>
              <a:avLst/>
              <a:gdLst/>
              <a:ahLst/>
              <a:cxnLst/>
              <a:rect l="l" t="t" r="r" b="b"/>
              <a:pathLst>
                <a:path w="18414" h="9236" extrusionOk="0">
                  <a:moveTo>
                    <a:pt x="2483" y="1"/>
                  </a:moveTo>
                  <a:cubicBezTo>
                    <a:pt x="921" y="2735"/>
                    <a:pt x="0" y="5859"/>
                    <a:pt x="0" y="9235"/>
                  </a:cubicBezTo>
                  <a:lnTo>
                    <a:pt x="18413" y="9235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5;p26">
              <a:extLst>
                <a:ext uri="{FF2B5EF4-FFF2-40B4-BE49-F238E27FC236}">
                  <a16:creationId xmlns:a16="http://schemas.microsoft.com/office/drawing/2014/main" id="{AE5B9DB9-9FB8-EE5E-BD7E-BD458B177A00}"/>
                </a:ext>
              </a:extLst>
            </p:cNvPr>
            <p:cNvSpPr/>
            <p:nvPr/>
          </p:nvSpPr>
          <p:spPr>
            <a:xfrm>
              <a:off x="4161775" y="381700"/>
              <a:ext cx="230900" cy="460350"/>
            </a:xfrm>
            <a:custGeom>
              <a:avLst/>
              <a:gdLst/>
              <a:ahLst/>
              <a:cxnLst/>
              <a:rect l="l" t="t" r="r" b="b"/>
              <a:pathLst>
                <a:path w="9236" h="18414" extrusionOk="0">
                  <a:moveTo>
                    <a:pt x="0" y="0"/>
                  </a:moveTo>
                  <a:lnTo>
                    <a:pt x="0" y="18414"/>
                  </a:lnTo>
                  <a:cubicBezTo>
                    <a:pt x="3376" y="18414"/>
                    <a:pt x="6501" y="17493"/>
                    <a:pt x="9235" y="159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6;p26">
              <a:extLst>
                <a:ext uri="{FF2B5EF4-FFF2-40B4-BE49-F238E27FC236}">
                  <a16:creationId xmlns:a16="http://schemas.microsoft.com/office/drawing/2014/main" id="{CB34CF5D-F1CD-6179-C113-EA594E5D5E95}"/>
                </a:ext>
              </a:extLst>
            </p:cNvPr>
            <p:cNvSpPr/>
            <p:nvPr/>
          </p:nvSpPr>
          <p:spPr>
            <a:xfrm>
              <a:off x="3931600" y="381700"/>
              <a:ext cx="230200" cy="460350"/>
            </a:xfrm>
            <a:custGeom>
              <a:avLst/>
              <a:gdLst/>
              <a:ahLst/>
              <a:cxnLst/>
              <a:rect l="l" t="t" r="r" b="b"/>
              <a:pathLst>
                <a:path w="9208" h="18414" extrusionOk="0">
                  <a:moveTo>
                    <a:pt x="9207" y="0"/>
                  </a:moveTo>
                  <a:lnTo>
                    <a:pt x="1" y="15930"/>
                  </a:lnTo>
                  <a:cubicBezTo>
                    <a:pt x="2735" y="17493"/>
                    <a:pt x="5860" y="18414"/>
                    <a:pt x="9207" y="18414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7;p26">
              <a:extLst>
                <a:ext uri="{FF2B5EF4-FFF2-40B4-BE49-F238E27FC236}">
                  <a16:creationId xmlns:a16="http://schemas.microsoft.com/office/drawing/2014/main" id="{073BE6D3-EFBB-2F52-9A80-0FB013F8E8BA}"/>
                </a:ext>
              </a:extLst>
            </p:cNvPr>
            <p:cNvSpPr/>
            <p:nvPr/>
          </p:nvSpPr>
          <p:spPr>
            <a:xfrm>
              <a:off x="3931600" y="-79350"/>
              <a:ext cx="230200" cy="461075"/>
            </a:xfrm>
            <a:custGeom>
              <a:avLst/>
              <a:gdLst/>
              <a:ahLst/>
              <a:cxnLst/>
              <a:rect l="l" t="t" r="r" b="b"/>
              <a:pathLst>
                <a:path w="9208" h="18443" extrusionOk="0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9207" y="1844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8;p26">
              <a:extLst>
                <a:ext uri="{FF2B5EF4-FFF2-40B4-BE49-F238E27FC236}">
                  <a16:creationId xmlns:a16="http://schemas.microsoft.com/office/drawing/2014/main" id="{31434049-3A69-ADC0-13EB-FDDC88D3BD2E}"/>
                </a:ext>
              </a:extLst>
            </p:cNvPr>
            <p:cNvSpPr/>
            <p:nvPr/>
          </p:nvSpPr>
          <p:spPr>
            <a:xfrm>
              <a:off x="4161775" y="-79350"/>
              <a:ext cx="230900" cy="461075"/>
            </a:xfrm>
            <a:custGeom>
              <a:avLst/>
              <a:gdLst/>
              <a:ahLst/>
              <a:cxnLst/>
              <a:rect l="l" t="t" r="r" b="b"/>
              <a:pathLst>
                <a:path w="9236" h="18443" extrusionOk="0">
                  <a:moveTo>
                    <a:pt x="0" y="1"/>
                  </a:moveTo>
                  <a:lnTo>
                    <a:pt x="0" y="18442"/>
                  </a:lnTo>
                  <a:lnTo>
                    <a:pt x="9235" y="2484"/>
                  </a:lnTo>
                  <a:cubicBezTo>
                    <a:pt x="6501" y="921"/>
                    <a:pt x="337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9;p26">
              <a:extLst>
                <a:ext uri="{FF2B5EF4-FFF2-40B4-BE49-F238E27FC236}">
                  <a16:creationId xmlns:a16="http://schemas.microsoft.com/office/drawing/2014/main" id="{BB64C9BE-AF75-4003-857E-1E57561ADE98}"/>
                </a:ext>
              </a:extLst>
            </p:cNvPr>
            <p:cNvSpPr/>
            <p:nvPr/>
          </p:nvSpPr>
          <p:spPr>
            <a:xfrm>
              <a:off x="3763525" y="-17275"/>
              <a:ext cx="398275" cy="399000"/>
            </a:xfrm>
            <a:custGeom>
              <a:avLst/>
              <a:gdLst/>
              <a:ahLst/>
              <a:cxnLst/>
              <a:rect l="l" t="t" r="r" b="b"/>
              <a:pathLst>
                <a:path w="15931" h="15960" extrusionOk="0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15930" y="15959"/>
                  </a:lnTo>
                  <a:lnTo>
                    <a:pt x="15930" y="15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rgbClr val="E1E9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0;p26">
              <a:extLst>
                <a:ext uri="{FF2B5EF4-FFF2-40B4-BE49-F238E27FC236}">
                  <a16:creationId xmlns:a16="http://schemas.microsoft.com/office/drawing/2014/main" id="{8ED6E3F8-4DC3-8194-2C09-43503071CBAE}"/>
                </a:ext>
              </a:extLst>
            </p:cNvPr>
            <p:cNvSpPr/>
            <p:nvPr/>
          </p:nvSpPr>
          <p:spPr>
            <a:xfrm>
              <a:off x="4161775" y="-17275"/>
              <a:ext cx="398975" cy="399000"/>
            </a:xfrm>
            <a:custGeom>
              <a:avLst/>
              <a:gdLst/>
              <a:ahLst/>
              <a:cxnLst/>
              <a:rect l="l" t="t" r="r" b="b"/>
              <a:pathLst>
                <a:path w="15959" h="15960" extrusionOk="0">
                  <a:moveTo>
                    <a:pt x="9235" y="1"/>
                  </a:moveTo>
                  <a:lnTo>
                    <a:pt x="0" y="15959"/>
                  </a:lnTo>
                  <a:lnTo>
                    <a:pt x="0" y="15959"/>
                  </a:lnTo>
                  <a:lnTo>
                    <a:pt x="15959" y="6725"/>
                  </a:lnTo>
                  <a:cubicBezTo>
                    <a:pt x="14341" y="3935"/>
                    <a:pt x="12025" y="1619"/>
                    <a:pt x="9235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1;p26">
              <a:extLst>
                <a:ext uri="{FF2B5EF4-FFF2-40B4-BE49-F238E27FC236}">
                  <a16:creationId xmlns:a16="http://schemas.microsoft.com/office/drawing/2014/main" id="{AA3B618C-C6C8-D773-18F0-B4E15C19C110}"/>
                </a:ext>
              </a:extLst>
            </p:cNvPr>
            <p:cNvSpPr/>
            <p:nvPr/>
          </p:nvSpPr>
          <p:spPr>
            <a:xfrm>
              <a:off x="4161775" y="150825"/>
              <a:ext cx="461050" cy="230900"/>
            </a:xfrm>
            <a:custGeom>
              <a:avLst/>
              <a:gdLst/>
              <a:ahLst/>
              <a:cxnLst/>
              <a:rect l="l" t="t" r="r" b="b"/>
              <a:pathLst>
                <a:path w="18442" h="9236" extrusionOk="0">
                  <a:moveTo>
                    <a:pt x="15959" y="1"/>
                  </a:moveTo>
                  <a:lnTo>
                    <a:pt x="0" y="9235"/>
                  </a:lnTo>
                  <a:lnTo>
                    <a:pt x="18442" y="9235"/>
                  </a:lnTo>
                  <a:cubicBezTo>
                    <a:pt x="18442" y="5859"/>
                    <a:pt x="17521" y="2735"/>
                    <a:pt x="1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2;p26">
              <a:extLst>
                <a:ext uri="{FF2B5EF4-FFF2-40B4-BE49-F238E27FC236}">
                  <a16:creationId xmlns:a16="http://schemas.microsoft.com/office/drawing/2014/main" id="{A0E102C2-2EC5-589F-6D08-5D63DD9D500F}"/>
                </a:ext>
              </a:extLst>
            </p:cNvPr>
            <p:cNvSpPr/>
            <p:nvPr/>
          </p:nvSpPr>
          <p:spPr>
            <a:xfrm>
              <a:off x="3820700" y="39925"/>
              <a:ext cx="682850" cy="682850"/>
            </a:xfrm>
            <a:custGeom>
              <a:avLst/>
              <a:gdLst/>
              <a:ahLst/>
              <a:cxnLst/>
              <a:rect l="l" t="t" r="r" b="b"/>
              <a:pathLst>
                <a:path w="27314" h="27314" extrusionOk="0">
                  <a:moveTo>
                    <a:pt x="13643" y="1"/>
                  </a:moveTo>
                  <a:cubicBezTo>
                    <a:pt x="6111" y="1"/>
                    <a:pt x="1" y="6110"/>
                    <a:pt x="1" y="13671"/>
                  </a:cubicBezTo>
                  <a:cubicBezTo>
                    <a:pt x="1" y="21204"/>
                    <a:pt x="6111" y="27314"/>
                    <a:pt x="13643" y="27314"/>
                  </a:cubicBezTo>
                  <a:cubicBezTo>
                    <a:pt x="21204" y="27314"/>
                    <a:pt x="27314" y="21204"/>
                    <a:pt x="27314" y="13671"/>
                  </a:cubicBezTo>
                  <a:cubicBezTo>
                    <a:pt x="27314" y="6110"/>
                    <a:pt x="21204" y="1"/>
                    <a:pt x="13643" y="1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3;p26">
              <a:extLst>
                <a:ext uri="{FF2B5EF4-FFF2-40B4-BE49-F238E27FC236}">
                  <a16:creationId xmlns:a16="http://schemas.microsoft.com/office/drawing/2014/main" id="{4E605F7E-1D8D-34A7-175F-E5AC6B958D45}"/>
                </a:ext>
              </a:extLst>
            </p:cNvPr>
            <p:cNvSpPr/>
            <p:nvPr/>
          </p:nvSpPr>
          <p:spPr>
            <a:xfrm>
              <a:off x="4108075" y="511325"/>
              <a:ext cx="108125" cy="84525"/>
            </a:xfrm>
            <a:custGeom>
              <a:avLst/>
              <a:gdLst/>
              <a:ahLst/>
              <a:cxnLst/>
              <a:rect l="l" t="t" r="r" b="b"/>
              <a:pathLst>
                <a:path w="4325" h="3381" extrusionOk="0">
                  <a:moveTo>
                    <a:pt x="3075" y="0"/>
                  </a:moveTo>
                  <a:cubicBezTo>
                    <a:pt x="2457" y="0"/>
                    <a:pt x="2228" y="455"/>
                    <a:pt x="2148" y="534"/>
                  </a:cubicBezTo>
                  <a:cubicBezTo>
                    <a:pt x="2099" y="460"/>
                    <a:pt x="1762" y="10"/>
                    <a:pt x="1177" y="10"/>
                  </a:cubicBezTo>
                  <a:cubicBezTo>
                    <a:pt x="1105" y="10"/>
                    <a:pt x="1029" y="17"/>
                    <a:pt x="949" y="32"/>
                  </a:cubicBezTo>
                  <a:cubicBezTo>
                    <a:pt x="586" y="116"/>
                    <a:pt x="279" y="451"/>
                    <a:pt x="196" y="1009"/>
                  </a:cubicBezTo>
                  <a:cubicBezTo>
                    <a:pt x="0" y="2153"/>
                    <a:pt x="1563" y="2906"/>
                    <a:pt x="2148" y="3380"/>
                  </a:cubicBezTo>
                  <a:cubicBezTo>
                    <a:pt x="2762" y="2906"/>
                    <a:pt x="4325" y="2153"/>
                    <a:pt x="4129" y="1009"/>
                  </a:cubicBezTo>
                  <a:cubicBezTo>
                    <a:pt x="4046" y="339"/>
                    <a:pt x="3627" y="60"/>
                    <a:pt x="3181" y="4"/>
                  </a:cubicBezTo>
                  <a:cubicBezTo>
                    <a:pt x="3144" y="1"/>
                    <a:pt x="3109" y="0"/>
                    <a:pt x="3075" y="0"/>
                  </a:cubicBez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4;p26">
              <a:extLst>
                <a:ext uri="{FF2B5EF4-FFF2-40B4-BE49-F238E27FC236}">
                  <a16:creationId xmlns:a16="http://schemas.microsoft.com/office/drawing/2014/main" id="{7C84B779-80A8-1F7D-A30F-7255754CFEDD}"/>
                </a:ext>
              </a:extLst>
            </p:cNvPr>
            <p:cNvSpPr/>
            <p:nvPr/>
          </p:nvSpPr>
          <p:spPr>
            <a:xfrm>
              <a:off x="3954625" y="293100"/>
              <a:ext cx="117900" cy="175100"/>
            </a:xfrm>
            <a:custGeom>
              <a:avLst/>
              <a:gdLst/>
              <a:ahLst/>
              <a:cxnLst/>
              <a:rect l="l" t="t" r="r" b="b"/>
              <a:pathLst>
                <a:path w="4716" h="7004" extrusionOk="0">
                  <a:moveTo>
                    <a:pt x="224" y="1"/>
                  </a:moveTo>
                  <a:lnTo>
                    <a:pt x="28" y="4297"/>
                  </a:lnTo>
                  <a:lnTo>
                    <a:pt x="1284" y="4297"/>
                  </a:lnTo>
                  <a:cubicBezTo>
                    <a:pt x="1284" y="3907"/>
                    <a:pt x="1507" y="3739"/>
                    <a:pt x="1842" y="3739"/>
                  </a:cubicBezTo>
                  <a:lnTo>
                    <a:pt x="2735" y="3739"/>
                  </a:lnTo>
                  <a:cubicBezTo>
                    <a:pt x="3320" y="3739"/>
                    <a:pt x="3376" y="4102"/>
                    <a:pt x="3376" y="4409"/>
                  </a:cubicBezTo>
                  <a:lnTo>
                    <a:pt x="3376" y="5051"/>
                  </a:lnTo>
                  <a:cubicBezTo>
                    <a:pt x="3376" y="5358"/>
                    <a:pt x="3293" y="5720"/>
                    <a:pt x="2679" y="5720"/>
                  </a:cubicBezTo>
                  <a:lnTo>
                    <a:pt x="0" y="5720"/>
                  </a:lnTo>
                  <a:lnTo>
                    <a:pt x="0" y="6780"/>
                  </a:lnTo>
                  <a:cubicBezTo>
                    <a:pt x="1284" y="7004"/>
                    <a:pt x="1758" y="7004"/>
                    <a:pt x="2958" y="7004"/>
                  </a:cubicBezTo>
                  <a:cubicBezTo>
                    <a:pt x="3711" y="7004"/>
                    <a:pt x="4715" y="6585"/>
                    <a:pt x="4715" y="5274"/>
                  </a:cubicBezTo>
                  <a:lnTo>
                    <a:pt x="4715" y="4297"/>
                  </a:lnTo>
                  <a:cubicBezTo>
                    <a:pt x="4715" y="3349"/>
                    <a:pt x="4241" y="2623"/>
                    <a:pt x="3125" y="2568"/>
                  </a:cubicBezTo>
                  <a:cubicBezTo>
                    <a:pt x="2995" y="2568"/>
                    <a:pt x="2741" y="2555"/>
                    <a:pt x="2478" y="2555"/>
                  </a:cubicBezTo>
                  <a:cubicBezTo>
                    <a:pt x="2347" y="2555"/>
                    <a:pt x="2214" y="2558"/>
                    <a:pt x="2093" y="2568"/>
                  </a:cubicBezTo>
                  <a:cubicBezTo>
                    <a:pt x="1898" y="2596"/>
                    <a:pt x="1619" y="2651"/>
                    <a:pt x="1423" y="2791"/>
                  </a:cubicBezTo>
                  <a:lnTo>
                    <a:pt x="1507" y="1228"/>
                  </a:lnTo>
                  <a:lnTo>
                    <a:pt x="4464" y="1228"/>
                  </a:lnTo>
                  <a:lnTo>
                    <a:pt x="4464" y="1"/>
                  </a:lnTo>
                  <a:close/>
                </a:path>
              </a:pathLst>
            </a:custGeom>
            <a:solidFill>
              <a:srgbClr val="EE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5;p26">
              <a:extLst>
                <a:ext uri="{FF2B5EF4-FFF2-40B4-BE49-F238E27FC236}">
                  <a16:creationId xmlns:a16="http://schemas.microsoft.com/office/drawing/2014/main" id="{5651A4B2-9166-8940-0107-CC411BE2ABCB}"/>
                </a:ext>
              </a:extLst>
            </p:cNvPr>
            <p:cNvSpPr/>
            <p:nvPr/>
          </p:nvSpPr>
          <p:spPr>
            <a:xfrm>
              <a:off x="3701450" y="150825"/>
              <a:ext cx="170200" cy="587300"/>
            </a:xfrm>
            <a:custGeom>
              <a:avLst/>
              <a:gdLst/>
              <a:ahLst/>
              <a:cxnLst/>
              <a:rect l="l" t="t" r="r" b="b"/>
              <a:pathLst>
                <a:path w="6808" h="23492" extrusionOk="0">
                  <a:moveTo>
                    <a:pt x="6807" y="23492"/>
                  </a:moveTo>
                  <a:cubicBezTo>
                    <a:pt x="5078" y="22097"/>
                    <a:pt x="3599" y="20367"/>
                    <a:pt x="2483" y="18442"/>
                  </a:cubicBezTo>
                  <a:cubicBezTo>
                    <a:pt x="921" y="15708"/>
                    <a:pt x="0" y="12583"/>
                    <a:pt x="0" y="9235"/>
                  </a:cubicBezTo>
                  <a:lnTo>
                    <a:pt x="0" y="9235"/>
                  </a:lnTo>
                  <a:cubicBezTo>
                    <a:pt x="0" y="12583"/>
                    <a:pt x="921" y="15708"/>
                    <a:pt x="2483" y="18442"/>
                  </a:cubicBezTo>
                  <a:lnTo>
                    <a:pt x="2483" y="18442"/>
                  </a:lnTo>
                  <a:cubicBezTo>
                    <a:pt x="3599" y="20367"/>
                    <a:pt x="5078" y="22097"/>
                    <a:pt x="6807" y="23492"/>
                  </a:cubicBezTo>
                  <a:lnTo>
                    <a:pt x="6807" y="23492"/>
                  </a:lnTo>
                  <a:close/>
                  <a:moveTo>
                    <a:pt x="0" y="9151"/>
                  </a:moveTo>
                  <a:cubicBezTo>
                    <a:pt x="28" y="5804"/>
                    <a:pt x="921" y="2707"/>
                    <a:pt x="2483" y="1"/>
                  </a:cubicBezTo>
                  <a:cubicBezTo>
                    <a:pt x="921" y="2707"/>
                    <a:pt x="28" y="5804"/>
                    <a:pt x="0" y="9151"/>
                  </a:cubicBezTo>
                  <a:close/>
                </a:path>
              </a:pathLst>
            </a:custGeom>
            <a:solidFill>
              <a:srgbClr val="69C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;p26">
              <a:extLst>
                <a:ext uri="{FF2B5EF4-FFF2-40B4-BE49-F238E27FC236}">
                  <a16:creationId xmlns:a16="http://schemas.microsoft.com/office/drawing/2014/main" id="{8DD8FF38-088D-4A9C-4BB5-738504E987BC}"/>
                </a:ext>
              </a:extLst>
            </p:cNvPr>
            <p:cNvSpPr/>
            <p:nvPr/>
          </p:nvSpPr>
          <p:spPr>
            <a:xfrm>
              <a:off x="3763525" y="551875"/>
              <a:ext cx="228100" cy="228100"/>
            </a:xfrm>
            <a:custGeom>
              <a:avLst/>
              <a:gdLst/>
              <a:ahLst/>
              <a:cxnLst/>
              <a:rect l="l" t="t" r="r" b="b"/>
              <a:pathLst>
                <a:path w="9124" h="9124" extrusionOk="0">
                  <a:moveTo>
                    <a:pt x="4101" y="0"/>
                  </a:moveTo>
                  <a:lnTo>
                    <a:pt x="0" y="2400"/>
                  </a:lnTo>
                  <a:cubicBezTo>
                    <a:pt x="1116" y="4325"/>
                    <a:pt x="2595" y="6055"/>
                    <a:pt x="4324" y="7450"/>
                  </a:cubicBezTo>
                  <a:cubicBezTo>
                    <a:pt x="5078" y="8091"/>
                    <a:pt x="5887" y="8649"/>
                    <a:pt x="6724" y="9123"/>
                  </a:cubicBezTo>
                  <a:lnTo>
                    <a:pt x="9123" y="5022"/>
                  </a:lnTo>
                  <a:cubicBezTo>
                    <a:pt x="7031" y="3823"/>
                    <a:pt x="5301" y="2093"/>
                    <a:pt x="4101" y="0"/>
                  </a:cubicBez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26">
              <a:extLst>
                <a:ext uri="{FF2B5EF4-FFF2-40B4-BE49-F238E27FC236}">
                  <a16:creationId xmlns:a16="http://schemas.microsoft.com/office/drawing/2014/main" id="{40373F4B-6445-F5BB-5AB7-F222A3542717}"/>
                </a:ext>
              </a:extLst>
            </p:cNvPr>
            <p:cNvSpPr/>
            <p:nvPr/>
          </p:nvSpPr>
          <p:spPr>
            <a:xfrm>
              <a:off x="3701450" y="381700"/>
              <a:ext cx="164625" cy="230175"/>
            </a:xfrm>
            <a:custGeom>
              <a:avLst/>
              <a:gdLst/>
              <a:ahLst/>
              <a:cxnLst/>
              <a:rect l="l" t="t" r="r" b="b"/>
              <a:pathLst>
                <a:path w="6585" h="9207" extrusionOk="0">
                  <a:moveTo>
                    <a:pt x="0" y="0"/>
                  </a:moveTo>
                  <a:cubicBezTo>
                    <a:pt x="0" y="3348"/>
                    <a:pt x="921" y="6473"/>
                    <a:pt x="2483" y="9207"/>
                  </a:cubicBezTo>
                  <a:lnTo>
                    <a:pt x="6584" y="6807"/>
                  </a:lnTo>
                  <a:cubicBezTo>
                    <a:pt x="5412" y="4799"/>
                    <a:pt x="4771" y="2483"/>
                    <a:pt x="4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26">
              <a:extLst>
                <a:ext uri="{FF2B5EF4-FFF2-40B4-BE49-F238E27FC236}">
                  <a16:creationId xmlns:a16="http://schemas.microsoft.com/office/drawing/2014/main" id="{8DCA61FF-5AA4-E2A0-C60B-9841F60055F3}"/>
                </a:ext>
              </a:extLst>
            </p:cNvPr>
            <p:cNvSpPr/>
            <p:nvPr/>
          </p:nvSpPr>
          <p:spPr>
            <a:xfrm>
              <a:off x="3701450" y="150825"/>
              <a:ext cx="164625" cy="230900"/>
            </a:xfrm>
            <a:custGeom>
              <a:avLst/>
              <a:gdLst/>
              <a:ahLst/>
              <a:cxnLst/>
              <a:rect l="l" t="t" r="r" b="b"/>
              <a:pathLst>
                <a:path w="6585" h="9236" extrusionOk="0">
                  <a:moveTo>
                    <a:pt x="2483" y="1"/>
                  </a:moveTo>
                  <a:cubicBezTo>
                    <a:pt x="921" y="2707"/>
                    <a:pt x="28" y="5804"/>
                    <a:pt x="0" y="9151"/>
                  </a:cubicBezTo>
                  <a:cubicBezTo>
                    <a:pt x="0" y="9179"/>
                    <a:pt x="0" y="9207"/>
                    <a:pt x="0" y="9235"/>
                  </a:cubicBezTo>
                  <a:lnTo>
                    <a:pt x="4771" y="9235"/>
                  </a:lnTo>
                  <a:cubicBezTo>
                    <a:pt x="4771" y="6724"/>
                    <a:pt x="5412" y="4409"/>
                    <a:pt x="6584" y="240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26">
              <a:extLst>
                <a:ext uri="{FF2B5EF4-FFF2-40B4-BE49-F238E27FC236}">
                  <a16:creationId xmlns:a16="http://schemas.microsoft.com/office/drawing/2014/main" id="{3D96EB9A-0D51-FE75-DF08-EE8FEB053E24}"/>
                </a:ext>
              </a:extLst>
            </p:cNvPr>
            <p:cNvSpPr/>
            <p:nvPr/>
          </p:nvSpPr>
          <p:spPr>
            <a:xfrm>
              <a:off x="3931600" y="677425"/>
              <a:ext cx="230200" cy="164625"/>
            </a:xfrm>
            <a:custGeom>
              <a:avLst/>
              <a:gdLst/>
              <a:ahLst/>
              <a:cxnLst/>
              <a:rect l="l" t="t" r="r" b="b"/>
              <a:pathLst>
                <a:path w="9208" h="6585" extrusionOk="0">
                  <a:moveTo>
                    <a:pt x="2400" y="0"/>
                  </a:moveTo>
                  <a:lnTo>
                    <a:pt x="1" y="4101"/>
                  </a:lnTo>
                  <a:cubicBezTo>
                    <a:pt x="2651" y="5636"/>
                    <a:pt x="5664" y="6529"/>
                    <a:pt x="8901" y="6585"/>
                  </a:cubicBezTo>
                  <a:lnTo>
                    <a:pt x="9207" y="6585"/>
                  </a:lnTo>
                  <a:lnTo>
                    <a:pt x="9207" y="1814"/>
                  </a:lnTo>
                  <a:cubicBezTo>
                    <a:pt x="6724" y="1814"/>
                    <a:pt x="4409" y="1172"/>
                    <a:pt x="2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0;p26">
              <a:extLst>
                <a:ext uri="{FF2B5EF4-FFF2-40B4-BE49-F238E27FC236}">
                  <a16:creationId xmlns:a16="http://schemas.microsoft.com/office/drawing/2014/main" id="{5A687709-815F-11D3-DB88-719C8D7B6B16}"/>
                </a:ext>
              </a:extLst>
            </p:cNvPr>
            <p:cNvSpPr/>
            <p:nvPr/>
          </p:nvSpPr>
          <p:spPr>
            <a:xfrm>
              <a:off x="3931600" y="-79350"/>
              <a:ext cx="230200" cy="164650"/>
            </a:xfrm>
            <a:custGeom>
              <a:avLst/>
              <a:gdLst/>
              <a:ahLst/>
              <a:cxnLst/>
              <a:rect l="l" t="t" r="r" b="b"/>
              <a:pathLst>
                <a:path w="9208" h="6586" extrusionOk="0">
                  <a:moveTo>
                    <a:pt x="9207" y="1"/>
                  </a:moveTo>
                  <a:cubicBezTo>
                    <a:pt x="5860" y="1"/>
                    <a:pt x="2735" y="921"/>
                    <a:pt x="1" y="2484"/>
                  </a:cubicBezTo>
                  <a:lnTo>
                    <a:pt x="2400" y="6585"/>
                  </a:lnTo>
                  <a:cubicBezTo>
                    <a:pt x="4409" y="5413"/>
                    <a:pt x="6724" y="4772"/>
                    <a:pt x="9207" y="4772"/>
                  </a:cubicBezTo>
                  <a:lnTo>
                    <a:pt x="9207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1;p26">
              <a:extLst>
                <a:ext uri="{FF2B5EF4-FFF2-40B4-BE49-F238E27FC236}">
                  <a16:creationId xmlns:a16="http://schemas.microsoft.com/office/drawing/2014/main" id="{517EDD74-76DB-9EAF-B02D-06BDB17AE722}"/>
                </a:ext>
              </a:extLst>
            </p:cNvPr>
            <p:cNvSpPr/>
            <p:nvPr/>
          </p:nvSpPr>
          <p:spPr>
            <a:xfrm>
              <a:off x="3763525" y="-17275"/>
              <a:ext cx="228100" cy="228100"/>
            </a:xfrm>
            <a:custGeom>
              <a:avLst/>
              <a:gdLst/>
              <a:ahLst/>
              <a:cxnLst/>
              <a:rect l="l" t="t" r="r" b="b"/>
              <a:pathLst>
                <a:path w="9124" h="9124" extrusionOk="0">
                  <a:moveTo>
                    <a:pt x="6724" y="1"/>
                  </a:moveTo>
                  <a:cubicBezTo>
                    <a:pt x="3934" y="1619"/>
                    <a:pt x="1618" y="3935"/>
                    <a:pt x="0" y="6725"/>
                  </a:cubicBezTo>
                  <a:lnTo>
                    <a:pt x="4101" y="9124"/>
                  </a:lnTo>
                  <a:cubicBezTo>
                    <a:pt x="5301" y="7031"/>
                    <a:pt x="7031" y="5302"/>
                    <a:pt x="9123" y="4102"/>
                  </a:cubicBezTo>
                  <a:lnTo>
                    <a:pt x="67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2;p26">
              <a:extLst>
                <a:ext uri="{FF2B5EF4-FFF2-40B4-BE49-F238E27FC236}">
                  <a16:creationId xmlns:a16="http://schemas.microsoft.com/office/drawing/2014/main" id="{71AD6949-5D03-3355-A89D-F317E722EAA4}"/>
                </a:ext>
              </a:extLst>
            </p:cNvPr>
            <p:cNvSpPr/>
            <p:nvPr/>
          </p:nvSpPr>
          <p:spPr>
            <a:xfrm>
              <a:off x="3820700" y="39925"/>
              <a:ext cx="341100" cy="682850"/>
            </a:xfrm>
            <a:custGeom>
              <a:avLst/>
              <a:gdLst/>
              <a:ahLst/>
              <a:cxnLst/>
              <a:rect l="l" t="t" r="r" b="b"/>
              <a:pathLst>
                <a:path w="13644" h="27314" extrusionOk="0">
                  <a:moveTo>
                    <a:pt x="13643" y="1"/>
                  </a:moveTo>
                  <a:cubicBezTo>
                    <a:pt x="11160" y="1"/>
                    <a:pt x="8845" y="642"/>
                    <a:pt x="6836" y="1814"/>
                  </a:cubicBezTo>
                  <a:cubicBezTo>
                    <a:pt x="4744" y="3014"/>
                    <a:pt x="3014" y="4743"/>
                    <a:pt x="1814" y="6836"/>
                  </a:cubicBezTo>
                  <a:cubicBezTo>
                    <a:pt x="642" y="8845"/>
                    <a:pt x="1" y="11160"/>
                    <a:pt x="1" y="13671"/>
                  </a:cubicBezTo>
                  <a:cubicBezTo>
                    <a:pt x="1" y="16154"/>
                    <a:pt x="642" y="18470"/>
                    <a:pt x="1814" y="20478"/>
                  </a:cubicBezTo>
                  <a:cubicBezTo>
                    <a:pt x="3014" y="22571"/>
                    <a:pt x="4744" y="24301"/>
                    <a:pt x="6836" y="25500"/>
                  </a:cubicBezTo>
                  <a:cubicBezTo>
                    <a:pt x="8845" y="26672"/>
                    <a:pt x="11160" y="27314"/>
                    <a:pt x="13643" y="27314"/>
                  </a:cubicBezTo>
                  <a:lnTo>
                    <a:pt x="13643" y="25528"/>
                  </a:lnTo>
                  <a:cubicBezTo>
                    <a:pt x="7087" y="25528"/>
                    <a:pt x="1786" y="20227"/>
                    <a:pt x="1786" y="13671"/>
                  </a:cubicBezTo>
                  <a:cubicBezTo>
                    <a:pt x="1786" y="7087"/>
                    <a:pt x="7087" y="1786"/>
                    <a:pt x="13643" y="1786"/>
                  </a:cubicBezTo>
                  <a:lnTo>
                    <a:pt x="13643" y="1"/>
                  </a:lnTo>
                  <a:close/>
                </a:path>
              </a:pathLst>
            </a:custGeom>
            <a:solidFill>
              <a:srgbClr val="EF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3;p26">
              <a:extLst>
                <a:ext uri="{FF2B5EF4-FFF2-40B4-BE49-F238E27FC236}">
                  <a16:creationId xmlns:a16="http://schemas.microsoft.com/office/drawing/2014/main" id="{2FCD9893-F4EF-69DA-F09D-279CF55EF169}"/>
                </a:ext>
              </a:extLst>
            </p:cNvPr>
            <p:cNvSpPr/>
            <p:nvPr/>
          </p:nvSpPr>
          <p:spPr>
            <a:xfrm>
              <a:off x="3865350" y="84575"/>
              <a:ext cx="593575" cy="593575"/>
            </a:xfrm>
            <a:custGeom>
              <a:avLst/>
              <a:gdLst/>
              <a:ahLst/>
              <a:cxnLst/>
              <a:rect l="l" t="t" r="r" b="b"/>
              <a:pathLst>
                <a:path w="23743" h="23743" extrusionOk="0">
                  <a:moveTo>
                    <a:pt x="11857" y="0"/>
                  </a:moveTo>
                  <a:cubicBezTo>
                    <a:pt x="5301" y="0"/>
                    <a:pt x="0" y="5301"/>
                    <a:pt x="0" y="11885"/>
                  </a:cubicBezTo>
                  <a:cubicBezTo>
                    <a:pt x="0" y="18441"/>
                    <a:pt x="5301" y="23742"/>
                    <a:pt x="11857" y="23742"/>
                  </a:cubicBezTo>
                  <a:cubicBezTo>
                    <a:pt x="18442" y="23742"/>
                    <a:pt x="23742" y="18441"/>
                    <a:pt x="23742" y="11885"/>
                  </a:cubicBezTo>
                  <a:cubicBezTo>
                    <a:pt x="23742" y="5301"/>
                    <a:pt x="18442" y="0"/>
                    <a:pt x="1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720;p21">
            <a:extLst>
              <a:ext uri="{FF2B5EF4-FFF2-40B4-BE49-F238E27FC236}">
                <a16:creationId xmlns:a16="http://schemas.microsoft.com/office/drawing/2014/main" id="{5AA56982-71B6-EAA3-8741-01C0600C1B6D}"/>
              </a:ext>
            </a:extLst>
          </p:cNvPr>
          <p:cNvGrpSpPr/>
          <p:nvPr/>
        </p:nvGrpSpPr>
        <p:grpSpPr>
          <a:xfrm>
            <a:off x="261506" y="4051582"/>
            <a:ext cx="578401" cy="576299"/>
            <a:chOff x="3528263" y="3673100"/>
            <a:chExt cx="801425" cy="800050"/>
          </a:xfrm>
        </p:grpSpPr>
        <p:sp>
          <p:nvSpPr>
            <p:cNvPr id="32" name="Google Shape;721;p21">
              <a:extLst>
                <a:ext uri="{FF2B5EF4-FFF2-40B4-BE49-F238E27FC236}">
                  <a16:creationId xmlns:a16="http://schemas.microsoft.com/office/drawing/2014/main" id="{1D5D0278-E79D-AB49-8C80-4EA6A7191E6D}"/>
                </a:ext>
              </a:extLst>
            </p:cNvPr>
            <p:cNvSpPr/>
            <p:nvPr/>
          </p:nvSpPr>
          <p:spPr>
            <a:xfrm>
              <a:off x="3851888" y="4243650"/>
              <a:ext cx="424100" cy="172300"/>
            </a:xfrm>
            <a:custGeom>
              <a:avLst/>
              <a:gdLst/>
              <a:ahLst/>
              <a:cxnLst/>
              <a:rect l="l" t="t" r="r" b="b"/>
              <a:pathLst>
                <a:path w="16964" h="6892" extrusionOk="0">
                  <a:moveTo>
                    <a:pt x="16935" y="0"/>
                  </a:moveTo>
                  <a:lnTo>
                    <a:pt x="14201" y="726"/>
                  </a:lnTo>
                  <a:lnTo>
                    <a:pt x="14313" y="726"/>
                  </a:lnTo>
                  <a:cubicBezTo>
                    <a:pt x="15038" y="865"/>
                    <a:pt x="15541" y="1563"/>
                    <a:pt x="15401" y="2288"/>
                  </a:cubicBezTo>
                  <a:cubicBezTo>
                    <a:pt x="15278" y="2953"/>
                    <a:pt x="14720" y="3400"/>
                    <a:pt x="14092" y="3400"/>
                  </a:cubicBezTo>
                  <a:cubicBezTo>
                    <a:pt x="14009" y="3400"/>
                    <a:pt x="13924" y="3392"/>
                    <a:pt x="13839" y="3376"/>
                  </a:cubicBezTo>
                  <a:cubicBezTo>
                    <a:pt x="13113" y="3264"/>
                    <a:pt x="12611" y="2539"/>
                    <a:pt x="12751" y="1814"/>
                  </a:cubicBezTo>
                  <a:cubicBezTo>
                    <a:pt x="12806" y="1451"/>
                    <a:pt x="13030" y="1144"/>
                    <a:pt x="13309" y="949"/>
                  </a:cubicBezTo>
                  <a:lnTo>
                    <a:pt x="13309" y="949"/>
                  </a:lnTo>
                  <a:lnTo>
                    <a:pt x="11635" y="1395"/>
                  </a:lnTo>
                  <a:cubicBezTo>
                    <a:pt x="11607" y="1479"/>
                    <a:pt x="11607" y="1535"/>
                    <a:pt x="11607" y="1618"/>
                  </a:cubicBezTo>
                  <a:cubicBezTo>
                    <a:pt x="11210" y="3774"/>
                    <a:pt x="9340" y="5291"/>
                    <a:pt x="7226" y="5291"/>
                  </a:cubicBezTo>
                  <a:cubicBezTo>
                    <a:pt x="6959" y="5291"/>
                    <a:pt x="6689" y="5267"/>
                    <a:pt x="6418" y="5217"/>
                  </a:cubicBezTo>
                  <a:cubicBezTo>
                    <a:pt x="5274" y="4994"/>
                    <a:pt x="4297" y="4380"/>
                    <a:pt x="3656" y="3516"/>
                  </a:cubicBezTo>
                  <a:lnTo>
                    <a:pt x="1" y="4464"/>
                  </a:lnTo>
                  <a:lnTo>
                    <a:pt x="13420" y="6891"/>
                  </a:lnTo>
                  <a:cubicBezTo>
                    <a:pt x="13619" y="5773"/>
                    <a:pt x="14571" y="4986"/>
                    <a:pt x="15645" y="4986"/>
                  </a:cubicBezTo>
                  <a:cubicBezTo>
                    <a:pt x="15776" y="4986"/>
                    <a:pt x="15909" y="4998"/>
                    <a:pt x="16043" y="5022"/>
                  </a:cubicBezTo>
                  <a:lnTo>
                    <a:pt x="16963" y="0"/>
                  </a:ln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2;p21">
              <a:extLst>
                <a:ext uri="{FF2B5EF4-FFF2-40B4-BE49-F238E27FC236}">
                  <a16:creationId xmlns:a16="http://schemas.microsoft.com/office/drawing/2014/main" id="{39A58040-3F6B-D82C-2B50-400CD161DF40}"/>
                </a:ext>
              </a:extLst>
            </p:cNvPr>
            <p:cNvSpPr/>
            <p:nvPr/>
          </p:nvSpPr>
          <p:spPr>
            <a:xfrm>
              <a:off x="3996963" y="4298050"/>
              <a:ext cx="70475" cy="53725"/>
            </a:xfrm>
            <a:custGeom>
              <a:avLst/>
              <a:gdLst/>
              <a:ahLst/>
              <a:cxnLst/>
              <a:rect l="l" t="t" r="r" b="b"/>
              <a:pathLst>
                <a:path w="2819" h="2149" extrusionOk="0">
                  <a:moveTo>
                    <a:pt x="2819" y="0"/>
                  </a:moveTo>
                  <a:lnTo>
                    <a:pt x="1" y="754"/>
                  </a:lnTo>
                  <a:cubicBezTo>
                    <a:pt x="168" y="921"/>
                    <a:pt x="363" y="1061"/>
                    <a:pt x="559" y="1172"/>
                  </a:cubicBezTo>
                  <a:lnTo>
                    <a:pt x="419" y="2009"/>
                  </a:lnTo>
                  <a:lnTo>
                    <a:pt x="782" y="2065"/>
                  </a:lnTo>
                  <a:lnTo>
                    <a:pt x="1200" y="2149"/>
                  </a:lnTo>
                  <a:lnTo>
                    <a:pt x="1368" y="1284"/>
                  </a:lnTo>
                  <a:cubicBezTo>
                    <a:pt x="1507" y="1284"/>
                    <a:pt x="1647" y="1256"/>
                    <a:pt x="1786" y="1200"/>
                  </a:cubicBezTo>
                  <a:cubicBezTo>
                    <a:pt x="2065" y="1088"/>
                    <a:pt x="2288" y="949"/>
                    <a:pt x="2484" y="726"/>
                  </a:cubicBezTo>
                  <a:cubicBezTo>
                    <a:pt x="2651" y="530"/>
                    <a:pt x="2763" y="279"/>
                    <a:pt x="2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3;p21">
              <a:extLst>
                <a:ext uri="{FF2B5EF4-FFF2-40B4-BE49-F238E27FC236}">
                  <a16:creationId xmlns:a16="http://schemas.microsoft.com/office/drawing/2014/main" id="{2F31C55C-93A4-4B49-26BD-28AF8F2F6923}"/>
                </a:ext>
              </a:extLst>
            </p:cNvPr>
            <p:cNvSpPr/>
            <p:nvPr/>
          </p:nvSpPr>
          <p:spPr>
            <a:xfrm>
              <a:off x="4167163" y="4261775"/>
              <a:ext cx="73250" cy="66900"/>
            </a:xfrm>
            <a:custGeom>
              <a:avLst/>
              <a:gdLst/>
              <a:ahLst/>
              <a:cxnLst/>
              <a:rect l="l" t="t" r="r" b="b"/>
              <a:pathLst>
                <a:path w="2930" h="2676" extrusionOk="0">
                  <a:moveTo>
                    <a:pt x="1590" y="1"/>
                  </a:moveTo>
                  <a:lnTo>
                    <a:pt x="698" y="224"/>
                  </a:lnTo>
                  <a:cubicBezTo>
                    <a:pt x="419" y="419"/>
                    <a:pt x="195" y="726"/>
                    <a:pt x="140" y="1089"/>
                  </a:cubicBezTo>
                  <a:cubicBezTo>
                    <a:pt x="0" y="1814"/>
                    <a:pt x="502" y="2539"/>
                    <a:pt x="1228" y="2651"/>
                  </a:cubicBezTo>
                  <a:cubicBezTo>
                    <a:pt x="1313" y="2667"/>
                    <a:pt x="1398" y="2675"/>
                    <a:pt x="1481" y="2675"/>
                  </a:cubicBezTo>
                  <a:cubicBezTo>
                    <a:pt x="2109" y="2675"/>
                    <a:pt x="2667" y="2228"/>
                    <a:pt x="2790" y="1563"/>
                  </a:cubicBezTo>
                  <a:cubicBezTo>
                    <a:pt x="2930" y="838"/>
                    <a:pt x="2427" y="140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4;p21">
              <a:extLst>
                <a:ext uri="{FF2B5EF4-FFF2-40B4-BE49-F238E27FC236}">
                  <a16:creationId xmlns:a16="http://schemas.microsoft.com/office/drawing/2014/main" id="{E90583D4-5976-201A-2849-720429892906}"/>
                </a:ext>
              </a:extLst>
            </p:cNvPr>
            <p:cNvSpPr/>
            <p:nvPr/>
          </p:nvSpPr>
          <p:spPr>
            <a:xfrm>
              <a:off x="3902113" y="4025325"/>
              <a:ext cx="369675" cy="279725"/>
            </a:xfrm>
            <a:custGeom>
              <a:avLst/>
              <a:gdLst/>
              <a:ahLst/>
              <a:cxnLst/>
              <a:rect l="l" t="t" r="r" b="b"/>
              <a:pathLst>
                <a:path w="14787" h="11189" extrusionOk="0">
                  <a:moveTo>
                    <a:pt x="11315" y="1802"/>
                  </a:moveTo>
                  <a:cubicBezTo>
                    <a:pt x="11310" y="1805"/>
                    <a:pt x="11305" y="1809"/>
                    <a:pt x="11300" y="1814"/>
                  </a:cubicBezTo>
                  <a:lnTo>
                    <a:pt x="11315" y="1802"/>
                  </a:lnTo>
                  <a:close/>
                  <a:moveTo>
                    <a:pt x="13476" y="1"/>
                  </a:moveTo>
                  <a:lnTo>
                    <a:pt x="11315" y="1802"/>
                  </a:lnTo>
                  <a:lnTo>
                    <a:pt x="11315" y="1802"/>
                  </a:lnTo>
                  <a:cubicBezTo>
                    <a:pt x="11338" y="1785"/>
                    <a:pt x="11365" y="1781"/>
                    <a:pt x="11411" y="1758"/>
                  </a:cubicBezTo>
                  <a:cubicBezTo>
                    <a:pt x="11522" y="1727"/>
                    <a:pt x="11635" y="1713"/>
                    <a:pt x="11746" y="1713"/>
                  </a:cubicBezTo>
                  <a:cubicBezTo>
                    <a:pt x="12335" y="1713"/>
                    <a:pt x="12893" y="2125"/>
                    <a:pt x="13057" y="2735"/>
                  </a:cubicBezTo>
                  <a:cubicBezTo>
                    <a:pt x="13225" y="3460"/>
                    <a:pt x="12806" y="4186"/>
                    <a:pt x="12081" y="4381"/>
                  </a:cubicBezTo>
                  <a:cubicBezTo>
                    <a:pt x="11965" y="4412"/>
                    <a:pt x="11850" y="4427"/>
                    <a:pt x="11736" y="4427"/>
                  </a:cubicBezTo>
                  <a:cubicBezTo>
                    <a:pt x="11138" y="4427"/>
                    <a:pt x="10599" y="4014"/>
                    <a:pt x="10435" y="3405"/>
                  </a:cubicBezTo>
                  <a:cubicBezTo>
                    <a:pt x="10351" y="3070"/>
                    <a:pt x="10407" y="2707"/>
                    <a:pt x="10574" y="2400"/>
                  </a:cubicBezTo>
                  <a:lnTo>
                    <a:pt x="10574" y="2400"/>
                  </a:lnTo>
                  <a:lnTo>
                    <a:pt x="9235" y="3516"/>
                  </a:lnTo>
                  <a:cubicBezTo>
                    <a:pt x="9263" y="3572"/>
                    <a:pt x="9291" y="3656"/>
                    <a:pt x="9319" y="3711"/>
                  </a:cubicBezTo>
                  <a:cubicBezTo>
                    <a:pt x="9933" y="6083"/>
                    <a:pt x="8510" y="8538"/>
                    <a:pt x="6138" y="9180"/>
                  </a:cubicBezTo>
                  <a:cubicBezTo>
                    <a:pt x="5766" y="9271"/>
                    <a:pt x="5393" y="9314"/>
                    <a:pt x="5027" y="9314"/>
                  </a:cubicBezTo>
                  <a:cubicBezTo>
                    <a:pt x="4270" y="9314"/>
                    <a:pt x="3542" y="9128"/>
                    <a:pt x="2902" y="8789"/>
                  </a:cubicBezTo>
                  <a:lnTo>
                    <a:pt x="0" y="11188"/>
                  </a:lnTo>
                  <a:lnTo>
                    <a:pt x="13169" y="7729"/>
                  </a:lnTo>
                  <a:cubicBezTo>
                    <a:pt x="12862" y="6501"/>
                    <a:pt x="13559" y="5246"/>
                    <a:pt x="14787" y="4911"/>
                  </a:cubicBezTo>
                  <a:lnTo>
                    <a:pt x="13476" y="1"/>
                  </a:ln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5;p21">
              <a:extLst>
                <a:ext uri="{FF2B5EF4-FFF2-40B4-BE49-F238E27FC236}">
                  <a16:creationId xmlns:a16="http://schemas.microsoft.com/office/drawing/2014/main" id="{A5365FDD-002C-D87A-EF0D-BA5416FAA145}"/>
                </a:ext>
              </a:extLst>
            </p:cNvPr>
            <p:cNvSpPr/>
            <p:nvPr/>
          </p:nvSpPr>
          <p:spPr>
            <a:xfrm>
              <a:off x="4017188" y="4162725"/>
              <a:ext cx="57925" cy="70475"/>
            </a:xfrm>
            <a:custGeom>
              <a:avLst/>
              <a:gdLst/>
              <a:ahLst/>
              <a:cxnLst/>
              <a:rect l="l" t="t" r="r" b="b"/>
              <a:pathLst>
                <a:path w="2317" h="2819" extrusionOk="0">
                  <a:moveTo>
                    <a:pt x="2261" y="1"/>
                  </a:moveTo>
                  <a:lnTo>
                    <a:pt x="1" y="1870"/>
                  </a:lnTo>
                  <a:cubicBezTo>
                    <a:pt x="184" y="1939"/>
                    <a:pt x="368" y="1989"/>
                    <a:pt x="567" y="1989"/>
                  </a:cubicBezTo>
                  <a:cubicBezTo>
                    <a:pt x="610" y="1989"/>
                    <a:pt x="654" y="1987"/>
                    <a:pt x="698" y="1982"/>
                  </a:cubicBezTo>
                  <a:lnTo>
                    <a:pt x="921" y="2819"/>
                  </a:lnTo>
                  <a:lnTo>
                    <a:pt x="1284" y="2707"/>
                  </a:lnTo>
                  <a:lnTo>
                    <a:pt x="1703" y="2596"/>
                  </a:lnTo>
                  <a:lnTo>
                    <a:pt x="1479" y="1759"/>
                  </a:lnTo>
                  <a:cubicBezTo>
                    <a:pt x="1591" y="1703"/>
                    <a:pt x="1703" y="1619"/>
                    <a:pt x="1814" y="1508"/>
                  </a:cubicBezTo>
                  <a:cubicBezTo>
                    <a:pt x="2037" y="1312"/>
                    <a:pt x="2177" y="1061"/>
                    <a:pt x="2261" y="782"/>
                  </a:cubicBezTo>
                  <a:cubicBezTo>
                    <a:pt x="2316" y="531"/>
                    <a:pt x="2316" y="252"/>
                    <a:pt x="2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6;p21">
              <a:extLst>
                <a:ext uri="{FF2B5EF4-FFF2-40B4-BE49-F238E27FC236}">
                  <a16:creationId xmlns:a16="http://schemas.microsoft.com/office/drawing/2014/main" id="{4C1CB8E7-1018-C97F-83B8-BFB7B5D51350}"/>
                </a:ext>
              </a:extLst>
            </p:cNvPr>
            <p:cNvSpPr/>
            <p:nvPr/>
          </p:nvSpPr>
          <p:spPr>
            <a:xfrm>
              <a:off x="4160888" y="4068125"/>
              <a:ext cx="71850" cy="67875"/>
            </a:xfrm>
            <a:custGeom>
              <a:avLst/>
              <a:gdLst/>
              <a:ahLst/>
              <a:cxnLst/>
              <a:rect l="l" t="t" r="r" b="b"/>
              <a:pathLst>
                <a:path w="2874" h="2715" extrusionOk="0">
                  <a:moveTo>
                    <a:pt x="1395" y="1"/>
                  </a:moveTo>
                  <a:cubicBezTo>
                    <a:pt x="1284" y="1"/>
                    <a:pt x="1171" y="15"/>
                    <a:pt x="1060" y="46"/>
                  </a:cubicBezTo>
                  <a:cubicBezTo>
                    <a:pt x="1004" y="74"/>
                    <a:pt x="977" y="74"/>
                    <a:pt x="949" y="102"/>
                  </a:cubicBezTo>
                  <a:lnTo>
                    <a:pt x="223" y="688"/>
                  </a:lnTo>
                  <a:cubicBezTo>
                    <a:pt x="56" y="995"/>
                    <a:pt x="0" y="1358"/>
                    <a:pt x="84" y="1693"/>
                  </a:cubicBezTo>
                  <a:cubicBezTo>
                    <a:pt x="248" y="2302"/>
                    <a:pt x="787" y="2715"/>
                    <a:pt x="1385" y="2715"/>
                  </a:cubicBezTo>
                  <a:cubicBezTo>
                    <a:pt x="1499" y="2715"/>
                    <a:pt x="1614" y="2700"/>
                    <a:pt x="1730" y="2669"/>
                  </a:cubicBezTo>
                  <a:cubicBezTo>
                    <a:pt x="2455" y="2474"/>
                    <a:pt x="2874" y="1748"/>
                    <a:pt x="2706" y="1023"/>
                  </a:cubicBezTo>
                  <a:cubicBezTo>
                    <a:pt x="2542" y="413"/>
                    <a:pt x="1984" y="1"/>
                    <a:pt x="13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7;p21">
              <a:extLst>
                <a:ext uri="{FF2B5EF4-FFF2-40B4-BE49-F238E27FC236}">
                  <a16:creationId xmlns:a16="http://schemas.microsoft.com/office/drawing/2014/main" id="{9B091496-3370-A296-7606-F10218B4DA60}"/>
                </a:ext>
              </a:extLst>
            </p:cNvPr>
            <p:cNvSpPr/>
            <p:nvPr/>
          </p:nvSpPr>
          <p:spPr>
            <a:xfrm>
              <a:off x="3926513" y="3842600"/>
              <a:ext cx="268575" cy="396175"/>
            </a:xfrm>
            <a:custGeom>
              <a:avLst/>
              <a:gdLst/>
              <a:ahLst/>
              <a:cxnLst/>
              <a:rect l="l" t="t" r="r" b="b"/>
              <a:pathLst>
                <a:path w="10743" h="15847" extrusionOk="0">
                  <a:moveTo>
                    <a:pt x="7478" y="0"/>
                  </a:moveTo>
                  <a:lnTo>
                    <a:pt x="6250" y="2567"/>
                  </a:lnTo>
                  <a:cubicBezTo>
                    <a:pt x="6278" y="2539"/>
                    <a:pt x="6306" y="2511"/>
                    <a:pt x="6334" y="2483"/>
                  </a:cubicBezTo>
                  <a:cubicBezTo>
                    <a:pt x="6592" y="2275"/>
                    <a:pt x="6898" y="2174"/>
                    <a:pt x="7202" y="2174"/>
                  </a:cubicBezTo>
                  <a:cubicBezTo>
                    <a:pt x="7591" y="2174"/>
                    <a:pt x="7978" y="2338"/>
                    <a:pt x="8259" y="2651"/>
                  </a:cubicBezTo>
                  <a:cubicBezTo>
                    <a:pt x="8733" y="3237"/>
                    <a:pt x="8650" y="4074"/>
                    <a:pt x="8064" y="4548"/>
                  </a:cubicBezTo>
                  <a:cubicBezTo>
                    <a:pt x="7814" y="4760"/>
                    <a:pt x="7503" y="4866"/>
                    <a:pt x="7193" y="4866"/>
                  </a:cubicBezTo>
                  <a:cubicBezTo>
                    <a:pt x="6810" y="4866"/>
                    <a:pt x="6429" y="4704"/>
                    <a:pt x="6167" y="4380"/>
                  </a:cubicBezTo>
                  <a:cubicBezTo>
                    <a:pt x="5943" y="4101"/>
                    <a:pt x="5832" y="3739"/>
                    <a:pt x="5860" y="3404"/>
                  </a:cubicBezTo>
                  <a:lnTo>
                    <a:pt x="5860" y="3404"/>
                  </a:lnTo>
                  <a:lnTo>
                    <a:pt x="5134" y="4966"/>
                  </a:lnTo>
                  <a:cubicBezTo>
                    <a:pt x="5190" y="5022"/>
                    <a:pt x="5218" y="5078"/>
                    <a:pt x="5274" y="5134"/>
                  </a:cubicBezTo>
                  <a:cubicBezTo>
                    <a:pt x="6864" y="7031"/>
                    <a:pt x="6585" y="9849"/>
                    <a:pt x="4688" y="11411"/>
                  </a:cubicBezTo>
                  <a:cubicBezTo>
                    <a:pt x="3859" y="12111"/>
                    <a:pt x="2861" y="12449"/>
                    <a:pt x="1852" y="12449"/>
                  </a:cubicBezTo>
                  <a:cubicBezTo>
                    <a:pt x="1774" y="12449"/>
                    <a:pt x="1697" y="12447"/>
                    <a:pt x="1619" y="12443"/>
                  </a:cubicBezTo>
                  <a:lnTo>
                    <a:pt x="1" y="15847"/>
                  </a:lnTo>
                  <a:lnTo>
                    <a:pt x="1" y="15847"/>
                  </a:lnTo>
                  <a:lnTo>
                    <a:pt x="10463" y="7142"/>
                  </a:lnTo>
                  <a:cubicBezTo>
                    <a:pt x="9654" y="6166"/>
                    <a:pt x="9794" y="4715"/>
                    <a:pt x="10742" y="3906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8;p21">
              <a:extLst>
                <a:ext uri="{FF2B5EF4-FFF2-40B4-BE49-F238E27FC236}">
                  <a16:creationId xmlns:a16="http://schemas.microsoft.com/office/drawing/2014/main" id="{36FC63CA-A305-387E-DC41-C73A48D1F557}"/>
                </a:ext>
              </a:extLst>
            </p:cNvPr>
            <p:cNvSpPr/>
            <p:nvPr/>
          </p:nvSpPr>
          <p:spPr>
            <a:xfrm>
              <a:off x="3990688" y="4037200"/>
              <a:ext cx="46050" cy="78125"/>
            </a:xfrm>
            <a:custGeom>
              <a:avLst/>
              <a:gdLst/>
              <a:ahLst/>
              <a:cxnLst/>
              <a:rect l="l" t="t" r="r" b="b"/>
              <a:pathLst>
                <a:path w="1842" h="3125" extrusionOk="0">
                  <a:moveTo>
                    <a:pt x="1256" y="0"/>
                  </a:moveTo>
                  <a:lnTo>
                    <a:pt x="1" y="2651"/>
                  </a:lnTo>
                  <a:cubicBezTo>
                    <a:pt x="224" y="2623"/>
                    <a:pt x="447" y="2567"/>
                    <a:pt x="670" y="2455"/>
                  </a:cubicBezTo>
                  <a:lnTo>
                    <a:pt x="1200" y="3125"/>
                  </a:lnTo>
                  <a:lnTo>
                    <a:pt x="1507" y="2874"/>
                  </a:lnTo>
                  <a:lnTo>
                    <a:pt x="1842" y="2595"/>
                  </a:lnTo>
                  <a:lnTo>
                    <a:pt x="1284" y="1925"/>
                  </a:lnTo>
                  <a:cubicBezTo>
                    <a:pt x="1368" y="1814"/>
                    <a:pt x="1424" y="1702"/>
                    <a:pt x="1479" y="1562"/>
                  </a:cubicBezTo>
                  <a:cubicBezTo>
                    <a:pt x="1591" y="1283"/>
                    <a:pt x="1619" y="1005"/>
                    <a:pt x="1563" y="698"/>
                  </a:cubicBezTo>
                  <a:cubicBezTo>
                    <a:pt x="1535" y="447"/>
                    <a:pt x="1424" y="195"/>
                    <a:pt x="1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9;p21">
              <a:extLst>
                <a:ext uri="{FF2B5EF4-FFF2-40B4-BE49-F238E27FC236}">
                  <a16:creationId xmlns:a16="http://schemas.microsoft.com/office/drawing/2014/main" id="{D5EEEC7A-39E4-580D-2453-80EB178EB2B7}"/>
                </a:ext>
              </a:extLst>
            </p:cNvPr>
            <p:cNvSpPr/>
            <p:nvPr/>
          </p:nvSpPr>
          <p:spPr>
            <a:xfrm>
              <a:off x="4072288" y="3896950"/>
              <a:ext cx="72575" cy="67325"/>
            </a:xfrm>
            <a:custGeom>
              <a:avLst/>
              <a:gdLst/>
              <a:ahLst/>
              <a:cxnLst/>
              <a:rect l="l" t="t" r="r" b="b"/>
              <a:pathLst>
                <a:path w="2903" h="2693" extrusionOk="0">
                  <a:moveTo>
                    <a:pt x="1371" y="0"/>
                  </a:moveTo>
                  <a:cubicBezTo>
                    <a:pt x="1067" y="0"/>
                    <a:pt x="761" y="101"/>
                    <a:pt x="503" y="309"/>
                  </a:cubicBezTo>
                  <a:cubicBezTo>
                    <a:pt x="475" y="337"/>
                    <a:pt x="447" y="365"/>
                    <a:pt x="419" y="393"/>
                  </a:cubicBezTo>
                  <a:lnTo>
                    <a:pt x="29" y="1230"/>
                  </a:lnTo>
                  <a:cubicBezTo>
                    <a:pt x="1" y="1565"/>
                    <a:pt x="112" y="1927"/>
                    <a:pt x="336" y="2206"/>
                  </a:cubicBezTo>
                  <a:cubicBezTo>
                    <a:pt x="598" y="2530"/>
                    <a:pt x="979" y="2692"/>
                    <a:pt x="1362" y="2692"/>
                  </a:cubicBezTo>
                  <a:cubicBezTo>
                    <a:pt x="1672" y="2692"/>
                    <a:pt x="1983" y="2586"/>
                    <a:pt x="2233" y="2374"/>
                  </a:cubicBezTo>
                  <a:cubicBezTo>
                    <a:pt x="2819" y="1900"/>
                    <a:pt x="2902" y="1063"/>
                    <a:pt x="2428" y="477"/>
                  </a:cubicBezTo>
                  <a:cubicBezTo>
                    <a:pt x="2147" y="164"/>
                    <a:pt x="1760" y="0"/>
                    <a:pt x="1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0;p21">
              <a:extLst>
                <a:ext uri="{FF2B5EF4-FFF2-40B4-BE49-F238E27FC236}">
                  <a16:creationId xmlns:a16="http://schemas.microsoft.com/office/drawing/2014/main" id="{FE7A8BE7-655D-4147-0A87-8D3D39E91B4C}"/>
                </a:ext>
              </a:extLst>
            </p:cNvPr>
            <p:cNvSpPr/>
            <p:nvPr/>
          </p:nvSpPr>
          <p:spPr>
            <a:xfrm>
              <a:off x="3920938" y="3729600"/>
              <a:ext cx="145100" cy="438050"/>
            </a:xfrm>
            <a:custGeom>
              <a:avLst/>
              <a:gdLst/>
              <a:ahLst/>
              <a:cxnLst/>
              <a:rect l="l" t="t" r="r" b="b"/>
              <a:pathLst>
                <a:path w="5804" h="17522" extrusionOk="0">
                  <a:moveTo>
                    <a:pt x="57" y="1"/>
                  </a:moveTo>
                  <a:cubicBezTo>
                    <a:pt x="57" y="29"/>
                    <a:pt x="57" y="29"/>
                    <a:pt x="57" y="29"/>
                  </a:cubicBezTo>
                  <a:lnTo>
                    <a:pt x="57" y="2874"/>
                  </a:lnTo>
                  <a:cubicBezTo>
                    <a:pt x="57" y="2818"/>
                    <a:pt x="57" y="2791"/>
                    <a:pt x="84" y="2763"/>
                  </a:cubicBezTo>
                  <a:cubicBezTo>
                    <a:pt x="308" y="2255"/>
                    <a:pt x="797" y="1969"/>
                    <a:pt x="1304" y="1969"/>
                  </a:cubicBezTo>
                  <a:cubicBezTo>
                    <a:pt x="1495" y="1969"/>
                    <a:pt x="1688" y="2009"/>
                    <a:pt x="1870" y="2093"/>
                  </a:cubicBezTo>
                  <a:cubicBezTo>
                    <a:pt x="2567" y="2428"/>
                    <a:pt x="2846" y="3237"/>
                    <a:pt x="2540" y="3907"/>
                  </a:cubicBezTo>
                  <a:cubicBezTo>
                    <a:pt x="2297" y="4392"/>
                    <a:pt x="1804" y="4673"/>
                    <a:pt x="1296" y="4673"/>
                  </a:cubicBezTo>
                  <a:cubicBezTo>
                    <a:pt x="1104" y="4673"/>
                    <a:pt x="910" y="4632"/>
                    <a:pt x="726" y="4548"/>
                  </a:cubicBezTo>
                  <a:cubicBezTo>
                    <a:pt x="391" y="4381"/>
                    <a:pt x="168" y="4102"/>
                    <a:pt x="57" y="3795"/>
                  </a:cubicBezTo>
                  <a:lnTo>
                    <a:pt x="29" y="5525"/>
                  </a:lnTo>
                  <a:cubicBezTo>
                    <a:pt x="112" y="5553"/>
                    <a:pt x="168" y="5580"/>
                    <a:pt x="224" y="5608"/>
                  </a:cubicBezTo>
                  <a:cubicBezTo>
                    <a:pt x="2456" y="6641"/>
                    <a:pt x="3432" y="9319"/>
                    <a:pt x="2372" y="11551"/>
                  </a:cubicBezTo>
                  <a:cubicBezTo>
                    <a:pt x="1870" y="12611"/>
                    <a:pt x="1005" y="13364"/>
                    <a:pt x="1" y="13783"/>
                  </a:cubicBezTo>
                  <a:lnTo>
                    <a:pt x="1" y="17521"/>
                  </a:lnTo>
                  <a:lnTo>
                    <a:pt x="5804" y="5218"/>
                  </a:lnTo>
                  <a:cubicBezTo>
                    <a:pt x="4660" y="4688"/>
                    <a:pt x="4158" y="3321"/>
                    <a:pt x="4688" y="2177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1;p21">
              <a:extLst>
                <a:ext uri="{FF2B5EF4-FFF2-40B4-BE49-F238E27FC236}">
                  <a16:creationId xmlns:a16="http://schemas.microsoft.com/office/drawing/2014/main" id="{8D7AC4FD-6F9A-A6BC-ABB7-E8870010A9B0}"/>
                </a:ext>
              </a:extLst>
            </p:cNvPr>
            <p:cNvSpPr/>
            <p:nvPr/>
          </p:nvSpPr>
          <p:spPr>
            <a:xfrm>
              <a:off x="3921638" y="3945125"/>
              <a:ext cx="40475" cy="72550"/>
            </a:xfrm>
            <a:custGeom>
              <a:avLst/>
              <a:gdLst/>
              <a:ahLst/>
              <a:cxnLst/>
              <a:rect l="l" t="t" r="r" b="b"/>
              <a:pathLst>
                <a:path w="1619" h="2902" extrusionOk="0">
                  <a:moveTo>
                    <a:pt x="1" y="0"/>
                  </a:moveTo>
                  <a:lnTo>
                    <a:pt x="1" y="2902"/>
                  </a:lnTo>
                  <a:cubicBezTo>
                    <a:pt x="196" y="2790"/>
                    <a:pt x="391" y="2679"/>
                    <a:pt x="531" y="2483"/>
                  </a:cubicBezTo>
                  <a:lnTo>
                    <a:pt x="1284" y="2846"/>
                  </a:lnTo>
                  <a:lnTo>
                    <a:pt x="1451" y="2511"/>
                  </a:lnTo>
                  <a:lnTo>
                    <a:pt x="1619" y="2121"/>
                  </a:lnTo>
                  <a:lnTo>
                    <a:pt x="866" y="1758"/>
                  </a:lnTo>
                  <a:cubicBezTo>
                    <a:pt x="893" y="1591"/>
                    <a:pt x="893" y="1451"/>
                    <a:pt x="866" y="1312"/>
                  </a:cubicBezTo>
                  <a:cubicBezTo>
                    <a:pt x="866" y="1005"/>
                    <a:pt x="754" y="754"/>
                    <a:pt x="587" y="503"/>
                  </a:cubicBezTo>
                  <a:cubicBezTo>
                    <a:pt x="447" y="279"/>
                    <a:pt x="252" y="1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2;p21">
              <a:extLst>
                <a:ext uri="{FF2B5EF4-FFF2-40B4-BE49-F238E27FC236}">
                  <a16:creationId xmlns:a16="http://schemas.microsoft.com/office/drawing/2014/main" id="{0D578C83-5640-CEAE-66E6-2706CE9EF513}"/>
                </a:ext>
              </a:extLst>
            </p:cNvPr>
            <p:cNvSpPr/>
            <p:nvPr/>
          </p:nvSpPr>
          <p:spPr>
            <a:xfrm>
              <a:off x="3922338" y="3778825"/>
              <a:ext cx="69775" cy="67600"/>
            </a:xfrm>
            <a:custGeom>
              <a:avLst/>
              <a:gdLst/>
              <a:ahLst/>
              <a:cxnLst/>
              <a:rect l="l" t="t" r="r" b="b"/>
              <a:pathLst>
                <a:path w="2791" h="2704" extrusionOk="0">
                  <a:moveTo>
                    <a:pt x="1248" y="0"/>
                  </a:moveTo>
                  <a:cubicBezTo>
                    <a:pt x="741" y="0"/>
                    <a:pt x="252" y="286"/>
                    <a:pt x="28" y="794"/>
                  </a:cubicBezTo>
                  <a:cubicBezTo>
                    <a:pt x="1" y="822"/>
                    <a:pt x="1" y="849"/>
                    <a:pt x="1" y="905"/>
                  </a:cubicBezTo>
                  <a:lnTo>
                    <a:pt x="1" y="1826"/>
                  </a:lnTo>
                  <a:cubicBezTo>
                    <a:pt x="112" y="2133"/>
                    <a:pt x="335" y="2412"/>
                    <a:pt x="670" y="2579"/>
                  </a:cubicBezTo>
                  <a:cubicBezTo>
                    <a:pt x="854" y="2663"/>
                    <a:pt x="1048" y="2704"/>
                    <a:pt x="1240" y="2704"/>
                  </a:cubicBezTo>
                  <a:cubicBezTo>
                    <a:pt x="1748" y="2704"/>
                    <a:pt x="2241" y="2423"/>
                    <a:pt x="2484" y="1938"/>
                  </a:cubicBezTo>
                  <a:cubicBezTo>
                    <a:pt x="2790" y="1268"/>
                    <a:pt x="2511" y="459"/>
                    <a:pt x="1814" y="124"/>
                  </a:cubicBezTo>
                  <a:cubicBezTo>
                    <a:pt x="1632" y="40"/>
                    <a:pt x="1439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3;p21">
              <a:extLst>
                <a:ext uri="{FF2B5EF4-FFF2-40B4-BE49-F238E27FC236}">
                  <a16:creationId xmlns:a16="http://schemas.microsoft.com/office/drawing/2014/main" id="{D7EBF8CB-85EE-CE82-9BB1-289CC0C3FA2C}"/>
                </a:ext>
              </a:extLst>
            </p:cNvPr>
            <p:cNvSpPr/>
            <p:nvPr/>
          </p:nvSpPr>
          <p:spPr>
            <a:xfrm>
              <a:off x="3644038" y="3708675"/>
              <a:ext cx="242750" cy="472925"/>
            </a:xfrm>
            <a:custGeom>
              <a:avLst/>
              <a:gdLst/>
              <a:ahLst/>
              <a:cxnLst/>
              <a:rect l="l" t="t" r="r" b="b"/>
              <a:pathLst>
                <a:path w="9710" h="18917" extrusionOk="0">
                  <a:moveTo>
                    <a:pt x="4855" y="1117"/>
                  </a:moveTo>
                  <a:cubicBezTo>
                    <a:pt x="5581" y="1145"/>
                    <a:pt x="6194" y="1730"/>
                    <a:pt x="6194" y="2484"/>
                  </a:cubicBezTo>
                  <a:cubicBezTo>
                    <a:pt x="6194" y="3237"/>
                    <a:pt x="5581" y="3823"/>
                    <a:pt x="4827" y="3823"/>
                  </a:cubicBezTo>
                  <a:cubicBezTo>
                    <a:pt x="4102" y="3823"/>
                    <a:pt x="3488" y="3209"/>
                    <a:pt x="3488" y="2484"/>
                  </a:cubicBezTo>
                  <a:cubicBezTo>
                    <a:pt x="3488" y="1730"/>
                    <a:pt x="4102" y="1117"/>
                    <a:pt x="4855" y="1117"/>
                  </a:cubicBezTo>
                  <a:close/>
                  <a:moveTo>
                    <a:pt x="4827" y="4995"/>
                  </a:moveTo>
                  <a:cubicBezTo>
                    <a:pt x="7310" y="4995"/>
                    <a:pt x="9291" y="7003"/>
                    <a:pt x="9291" y="9486"/>
                  </a:cubicBezTo>
                  <a:cubicBezTo>
                    <a:pt x="9263" y="11941"/>
                    <a:pt x="7255" y="13922"/>
                    <a:pt x="4799" y="13922"/>
                  </a:cubicBezTo>
                  <a:cubicBezTo>
                    <a:pt x="2344" y="13922"/>
                    <a:pt x="336" y="11914"/>
                    <a:pt x="364" y="9431"/>
                  </a:cubicBezTo>
                  <a:cubicBezTo>
                    <a:pt x="364" y="6975"/>
                    <a:pt x="2372" y="4995"/>
                    <a:pt x="4827" y="4995"/>
                  </a:cubicBezTo>
                  <a:close/>
                  <a:moveTo>
                    <a:pt x="4827" y="15150"/>
                  </a:moveTo>
                  <a:cubicBezTo>
                    <a:pt x="5581" y="15150"/>
                    <a:pt x="6167" y="15764"/>
                    <a:pt x="6167" y="16489"/>
                  </a:cubicBezTo>
                  <a:cubicBezTo>
                    <a:pt x="6167" y="17242"/>
                    <a:pt x="5581" y="17856"/>
                    <a:pt x="4827" y="17856"/>
                  </a:cubicBezTo>
                  <a:cubicBezTo>
                    <a:pt x="4074" y="17828"/>
                    <a:pt x="3460" y="17242"/>
                    <a:pt x="3488" y="16489"/>
                  </a:cubicBezTo>
                  <a:cubicBezTo>
                    <a:pt x="3488" y="15736"/>
                    <a:pt x="4074" y="15150"/>
                    <a:pt x="4827" y="15150"/>
                  </a:cubicBezTo>
                  <a:close/>
                  <a:moveTo>
                    <a:pt x="2316" y="1"/>
                  </a:moveTo>
                  <a:cubicBezTo>
                    <a:pt x="2316" y="1256"/>
                    <a:pt x="1312" y="2260"/>
                    <a:pt x="57" y="2288"/>
                  </a:cubicBezTo>
                  <a:lnTo>
                    <a:pt x="1" y="16629"/>
                  </a:lnTo>
                  <a:cubicBezTo>
                    <a:pt x="1256" y="16629"/>
                    <a:pt x="2261" y="17633"/>
                    <a:pt x="2289" y="18888"/>
                  </a:cubicBezTo>
                  <a:lnTo>
                    <a:pt x="7338" y="18916"/>
                  </a:lnTo>
                  <a:cubicBezTo>
                    <a:pt x="7338" y="17633"/>
                    <a:pt x="8371" y="16629"/>
                    <a:pt x="9654" y="16629"/>
                  </a:cubicBezTo>
                  <a:lnTo>
                    <a:pt x="9710" y="2288"/>
                  </a:lnTo>
                  <a:cubicBezTo>
                    <a:pt x="8454" y="2288"/>
                    <a:pt x="7422" y="1284"/>
                    <a:pt x="7422" y="29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rgbClr val="4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734;p21">
              <a:extLst>
                <a:ext uri="{FF2B5EF4-FFF2-40B4-BE49-F238E27FC236}">
                  <a16:creationId xmlns:a16="http://schemas.microsoft.com/office/drawing/2014/main" id="{41FA7367-B524-9C3A-F8F8-1096464FEB11}"/>
                </a:ext>
              </a:extLst>
            </p:cNvPr>
            <p:cNvSpPr/>
            <p:nvPr/>
          </p:nvSpPr>
          <p:spPr>
            <a:xfrm>
              <a:off x="3652413" y="3833525"/>
              <a:ext cx="223925" cy="223225"/>
            </a:xfrm>
            <a:custGeom>
              <a:avLst/>
              <a:gdLst/>
              <a:ahLst/>
              <a:cxnLst/>
              <a:rect l="l" t="t" r="r" b="b"/>
              <a:pathLst>
                <a:path w="8957" h="8929" extrusionOk="0">
                  <a:moveTo>
                    <a:pt x="5525" y="2818"/>
                  </a:moveTo>
                  <a:cubicBezTo>
                    <a:pt x="5804" y="2818"/>
                    <a:pt x="6083" y="2902"/>
                    <a:pt x="6334" y="3042"/>
                  </a:cubicBezTo>
                  <a:cubicBezTo>
                    <a:pt x="6585" y="3181"/>
                    <a:pt x="6780" y="3376"/>
                    <a:pt x="6920" y="3627"/>
                  </a:cubicBezTo>
                  <a:cubicBezTo>
                    <a:pt x="7003" y="3767"/>
                    <a:pt x="7059" y="3906"/>
                    <a:pt x="7087" y="4046"/>
                  </a:cubicBezTo>
                  <a:lnTo>
                    <a:pt x="7952" y="4046"/>
                  </a:lnTo>
                  <a:lnTo>
                    <a:pt x="7952" y="4464"/>
                  </a:lnTo>
                  <a:lnTo>
                    <a:pt x="7952" y="4855"/>
                  </a:lnTo>
                  <a:lnTo>
                    <a:pt x="7115" y="4855"/>
                  </a:lnTo>
                  <a:cubicBezTo>
                    <a:pt x="7031" y="5162"/>
                    <a:pt x="6892" y="5441"/>
                    <a:pt x="6641" y="5692"/>
                  </a:cubicBezTo>
                  <a:cubicBezTo>
                    <a:pt x="6501" y="5832"/>
                    <a:pt x="6334" y="5943"/>
                    <a:pt x="6138" y="5999"/>
                  </a:cubicBezTo>
                  <a:cubicBezTo>
                    <a:pt x="5999" y="6083"/>
                    <a:pt x="5804" y="6111"/>
                    <a:pt x="5580" y="6111"/>
                  </a:cubicBezTo>
                  <a:lnTo>
                    <a:pt x="5580" y="5134"/>
                  </a:lnTo>
                  <a:cubicBezTo>
                    <a:pt x="5776" y="5134"/>
                    <a:pt x="5943" y="5050"/>
                    <a:pt x="6055" y="4939"/>
                  </a:cubicBezTo>
                  <a:cubicBezTo>
                    <a:pt x="6166" y="4799"/>
                    <a:pt x="6222" y="4660"/>
                    <a:pt x="6222" y="4464"/>
                  </a:cubicBezTo>
                  <a:cubicBezTo>
                    <a:pt x="6222" y="4464"/>
                    <a:pt x="6222" y="4437"/>
                    <a:pt x="6222" y="4437"/>
                  </a:cubicBezTo>
                  <a:cubicBezTo>
                    <a:pt x="6222" y="4241"/>
                    <a:pt x="6166" y="4074"/>
                    <a:pt x="6055" y="3962"/>
                  </a:cubicBezTo>
                  <a:cubicBezTo>
                    <a:pt x="5915" y="3823"/>
                    <a:pt x="5776" y="3767"/>
                    <a:pt x="5580" y="3767"/>
                  </a:cubicBezTo>
                  <a:cubicBezTo>
                    <a:pt x="5357" y="3767"/>
                    <a:pt x="5190" y="3823"/>
                    <a:pt x="5050" y="3990"/>
                  </a:cubicBezTo>
                  <a:cubicBezTo>
                    <a:pt x="4967" y="4102"/>
                    <a:pt x="4883" y="4269"/>
                    <a:pt x="4799" y="4464"/>
                  </a:cubicBezTo>
                  <a:cubicBezTo>
                    <a:pt x="4771" y="4520"/>
                    <a:pt x="4743" y="4576"/>
                    <a:pt x="4716" y="4632"/>
                  </a:cubicBezTo>
                  <a:cubicBezTo>
                    <a:pt x="4688" y="4743"/>
                    <a:pt x="4660" y="4827"/>
                    <a:pt x="4660" y="4855"/>
                  </a:cubicBezTo>
                  <a:cubicBezTo>
                    <a:pt x="4604" y="5022"/>
                    <a:pt x="4520" y="5162"/>
                    <a:pt x="4464" y="5274"/>
                  </a:cubicBezTo>
                  <a:cubicBezTo>
                    <a:pt x="4325" y="5469"/>
                    <a:pt x="4158" y="5636"/>
                    <a:pt x="3962" y="5748"/>
                  </a:cubicBezTo>
                  <a:cubicBezTo>
                    <a:pt x="3739" y="5859"/>
                    <a:pt x="3516" y="5915"/>
                    <a:pt x="3265" y="5915"/>
                  </a:cubicBezTo>
                  <a:cubicBezTo>
                    <a:pt x="3014" y="5915"/>
                    <a:pt x="2763" y="5859"/>
                    <a:pt x="2539" y="5720"/>
                  </a:cubicBezTo>
                  <a:cubicBezTo>
                    <a:pt x="2316" y="5580"/>
                    <a:pt x="2149" y="5413"/>
                    <a:pt x="2009" y="5162"/>
                  </a:cubicBezTo>
                  <a:cubicBezTo>
                    <a:pt x="1954" y="5078"/>
                    <a:pt x="1926" y="4939"/>
                    <a:pt x="1870" y="4827"/>
                  </a:cubicBezTo>
                  <a:lnTo>
                    <a:pt x="1005" y="4827"/>
                  </a:lnTo>
                  <a:lnTo>
                    <a:pt x="1005" y="4464"/>
                  </a:lnTo>
                  <a:lnTo>
                    <a:pt x="1005" y="4018"/>
                  </a:lnTo>
                  <a:lnTo>
                    <a:pt x="1870" y="4018"/>
                  </a:lnTo>
                  <a:cubicBezTo>
                    <a:pt x="1898" y="3906"/>
                    <a:pt x="1954" y="3795"/>
                    <a:pt x="2009" y="3683"/>
                  </a:cubicBezTo>
                  <a:cubicBezTo>
                    <a:pt x="2149" y="3460"/>
                    <a:pt x="2316" y="3293"/>
                    <a:pt x="2539" y="3153"/>
                  </a:cubicBezTo>
                  <a:cubicBezTo>
                    <a:pt x="2763" y="3014"/>
                    <a:pt x="3014" y="2958"/>
                    <a:pt x="3293" y="2930"/>
                  </a:cubicBezTo>
                  <a:lnTo>
                    <a:pt x="3293" y="2930"/>
                  </a:lnTo>
                  <a:lnTo>
                    <a:pt x="3265" y="3906"/>
                  </a:lnTo>
                  <a:cubicBezTo>
                    <a:pt x="3125" y="3906"/>
                    <a:pt x="2986" y="3962"/>
                    <a:pt x="2902" y="4074"/>
                  </a:cubicBezTo>
                  <a:cubicBezTo>
                    <a:pt x="2791" y="4185"/>
                    <a:pt x="2763" y="4297"/>
                    <a:pt x="2735" y="4464"/>
                  </a:cubicBezTo>
                  <a:cubicBezTo>
                    <a:pt x="2735" y="4632"/>
                    <a:pt x="2791" y="4743"/>
                    <a:pt x="2902" y="4827"/>
                  </a:cubicBezTo>
                  <a:cubicBezTo>
                    <a:pt x="2986" y="4939"/>
                    <a:pt x="3125" y="4967"/>
                    <a:pt x="3265" y="4967"/>
                  </a:cubicBezTo>
                  <a:cubicBezTo>
                    <a:pt x="3294" y="4971"/>
                    <a:pt x="3321" y="4974"/>
                    <a:pt x="3346" y="4974"/>
                  </a:cubicBezTo>
                  <a:cubicBezTo>
                    <a:pt x="3470" y="4974"/>
                    <a:pt x="3558" y="4920"/>
                    <a:pt x="3627" y="4827"/>
                  </a:cubicBezTo>
                  <a:cubicBezTo>
                    <a:pt x="3711" y="4771"/>
                    <a:pt x="3795" y="4632"/>
                    <a:pt x="3851" y="4464"/>
                  </a:cubicBezTo>
                  <a:cubicBezTo>
                    <a:pt x="3879" y="4437"/>
                    <a:pt x="3906" y="4381"/>
                    <a:pt x="3906" y="4353"/>
                  </a:cubicBezTo>
                  <a:lnTo>
                    <a:pt x="3990" y="4130"/>
                  </a:lnTo>
                  <a:cubicBezTo>
                    <a:pt x="4102" y="3795"/>
                    <a:pt x="4241" y="3516"/>
                    <a:pt x="4381" y="3348"/>
                  </a:cubicBezTo>
                  <a:cubicBezTo>
                    <a:pt x="4660" y="2986"/>
                    <a:pt x="5050" y="2818"/>
                    <a:pt x="5525" y="2818"/>
                  </a:cubicBezTo>
                  <a:close/>
                  <a:moveTo>
                    <a:pt x="4492" y="1"/>
                  </a:moveTo>
                  <a:cubicBezTo>
                    <a:pt x="2037" y="1"/>
                    <a:pt x="29" y="1981"/>
                    <a:pt x="29" y="4437"/>
                  </a:cubicBezTo>
                  <a:cubicBezTo>
                    <a:pt x="1" y="6920"/>
                    <a:pt x="2009" y="8928"/>
                    <a:pt x="4464" y="8928"/>
                  </a:cubicBezTo>
                  <a:cubicBezTo>
                    <a:pt x="6920" y="8928"/>
                    <a:pt x="8928" y="6947"/>
                    <a:pt x="8956" y="4492"/>
                  </a:cubicBezTo>
                  <a:cubicBezTo>
                    <a:pt x="8956" y="2009"/>
                    <a:pt x="6975" y="1"/>
                    <a:pt x="4492" y="1"/>
                  </a:cubicBez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5;p21">
              <a:extLst>
                <a:ext uri="{FF2B5EF4-FFF2-40B4-BE49-F238E27FC236}">
                  <a16:creationId xmlns:a16="http://schemas.microsoft.com/office/drawing/2014/main" id="{5EE9D1CE-86C8-01DD-EE38-880B224E4899}"/>
                </a:ext>
              </a:extLst>
            </p:cNvPr>
            <p:cNvSpPr/>
            <p:nvPr/>
          </p:nvSpPr>
          <p:spPr>
            <a:xfrm>
              <a:off x="3677513" y="3903975"/>
              <a:ext cx="173700" cy="82325"/>
            </a:xfrm>
            <a:custGeom>
              <a:avLst/>
              <a:gdLst/>
              <a:ahLst/>
              <a:cxnLst/>
              <a:rect l="l" t="t" r="r" b="b"/>
              <a:pathLst>
                <a:path w="6948" h="3293" extrusionOk="0">
                  <a:moveTo>
                    <a:pt x="4521" y="0"/>
                  </a:moveTo>
                  <a:cubicBezTo>
                    <a:pt x="4046" y="0"/>
                    <a:pt x="3656" y="168"/>
                    <a:pt x="3377" y="530"/>
                  </a:cubicBezTo>
                  <a:cubicBezTo>
                    <a:pt x="3237" y="698"/>
                    <a:pt x="3098" y="977"/>
                    <a:pt x="2986" y="1312"/>
                  </a:cubicBezTo>
                  <a:lnTo>
                    <a:pt x="2902" y="1535"/>
                  </a:lnTo>
                  <a:cubicBezTo>
                    <a:pt x="2902" y="1563"/>
                    <a:pt x="2875" y="1619"/>
                    <a:pt x="2847" y="1646"/>
                  </a:cubicBezTo>
                  <a:cubicBezTo>
                    <a:pt x="2791" y="1814"/>
                    <a:pt x="2707" y="1953"/>
                    <a:pt x="2623" y="2009"/>
                  </a:cubicBezTo>
                  <a:cubicBezTo>
                    <a:pt x="2554" y="2102"/>
                    <a:pt x="2466" y="2156"/>
                    <a:pt x="2342" y="2156"/>
                  </a:cubicBezTo>
                  <a:cubicBezTo>
                    <a:pt x="2317" y="2156"/>
                    <a:pt x="2290" y="2153"/>
                    <a:pt x="2261" y="2149"/>
                  </a:cubicBezTo>
                  <a:cubicBezTo>
                    <a:pt x="2121" y="2149"/>
                    <a:pt x="1982" y="2121"/>
                    <a:pt x="1898" y="2009"/>
                  </a:cubicBezTo>
                  <a:cubicBezTo>
                    <a:pt x="1787" y="1925"/>
                    <a:pt x="1731" y="1814"/>
                    <a:pt x="1731" y="1646"/>
                  </a:cubicBezTo>
                  <a:cubicBezTo>
                    <a:pt x="1759" y="1479"/>
                    <a:pt x="1787" y="1367"/>
                    <a:pt x="1898" y="1256"/>
                  </a:cubicBezTo>
                  <a:cubicBezTo>
                    <a:pt x="1982" y="1144"/>
                    <a:pt x="2121" y="1088"/>
                    <a:pt x="2261" y="1088"/>
                  </a:cubicBezTo>
                  <a:lnTo>
                    <a:pt x="2289" y="112"/>
                  </a:lnTo>
                  <a:lnTo>
                    <a:pt x="2289" y="112"/>
                  </a:lnTo>
                  <a:cubicBezTo>
                    <a:pt x="2010" y="140"/>
                    <a:pt x="1759" y="196"/>
                    <a:pt x="1535" y="335"/>
                  </a:cubicBezTo>
                  <a:cubicBezTo>
                    <a:pt x="1312" y="475"/>
                    <a:pt x="1145" y="642"/>
                    <a:pt x="1005" y="865"/>
                  </a:cubicBezTo>
                  <a:cubicBezTo>
                    <a:pt x="950" y="977"/>
                    <a:pt x="894" y="1088"/>
                    <a:pt x="866" y="1200"/>
                  </a:cubicBezTo>
                  <a:lnTo>
                    <a:pt x="1" y="1200"/>
                  </a:lnTo>
                  <a:lnTo>
                    <a:pt x="1" y="1646"/>
                  </a:lnTo>
                  <a:lnTo>
                    <a:pt x="1" y="2009"/>
                  </a:lnTo>
                  <a:lnTo>
                    <a:pt x="866" y="2009"/>
                  </a:lnTo>
                  <a:cubicBezTo>
                    <a:pt x="922" y="2121"/>
                    <a:pt x="950" y="2260"/>
                    <a:pt x="1005" y="2344"/>
                  </a:cubicBezTo>
                  <a:cubicBezTo>
                    <a:pt x="1145" y="2595"/>
                    <a:pt x="1312" y="2762"/>
                    <a:pt x="1535" y="2902"/>
                  </a:cubicBezTo>
                  <a:cubicBezTo>
                    <a:pt x="1759" y="3041"/>
                    <a:pt x="2010" y="3097"/>
                    <a:pt x="2261" y="3097"/>
                  </a:cubicBezTo>
                  <a:cubicBezTo>
                    <a:pt x="2512" y="3097"/>
                    <a:pt x="2735" y="3041"/>
                    <a:pt x="2958" y="2930"/>
                  </a:cubicBezTo>
                  <a:cubicBezTo>
                    <a:pt x="3154" y="2818"/>
                    <a:pt x="3321" y="2651"/>
                    <a:pt x="3460" y="2456"/>
                  </a:cubicBezTo>
                  <a:cubicBezTo>
                    <a:pt x="3516" y="2344"/>
                    <a:pt x="3600" y="2204"/>
                    <a:pt x="3656" y="2037"/>
                  </a:cubicBezTo>
                  <a:cubicBezTo>
                    <a:pt x="3656" y="2009"/>
                    <a:pt x="3684" y="1925"/>
                    <a:pt x="3712" y="1814"/>
                  </a:cubicBezTo>
                  <a:cubicBezTo>
                    <a:pt x="3739" y="1758"/>
                    <a:pt x="3767" y="1702"/>
                    <a:pt x="3795" y="1646"/>
                  </a:cubicBezTo>
                  <a:cubicBezTo>
                    <a:pt x="3879" y="1451"/>
                    <a:pt x="3963" y="1284"/>
                    <a:pt x="4046" y="1172"/>
                  </a:cubicBezTo>
                  <a:cubicBezTo>
                    <a:pt x="4186" y="1005"/>
                    <a:pt x="4353" y="949"/>
                    <a:pt x="4576" y="949"/>
                  </a:cubicBezTo>
                  <a:cubicBezTo>
                    <a:pt x="4772" y="949"/>
                    <a:pt x="4911" y="1005"/>
                    <a:pt x="5051" y="1144"/>
                  </a:cubicBezTo>
                  <a:cubicBezTo>
                    <a:pt x="5162" y="1256"/>
                    <a:pt x="5218" y="1423"/>
                    <a:pt x="5218" y="1619"/>
                  </a:cubicBezTo>
                  <a:cubicBezTo>
                    <a:pt x="5218" y="1619"/>
                    <a:pt x="5218" y="1646"/>
                    <a:pt x="5218" y="1646"/>
                  </a:cubicBezTo>
                  <a:cubicBezTo>
                    <a:pt x="5218" y="1842"/>
                    <a:pt x="5162" y="1981"/>
                    <a:pt x="5051" y="2121"/>
                  </a:cubicBezTo>
                  <a:cubicBezTo>
                    <a:pt x="4939" y="2232"/>
                    <a:pt x="4772" y="2316"/>
                    <a:pt x="4576" y="2316"/>
                  </a:cubicBezTo>
                  <a:lnTo>
                    <a:pt x="4576" y="3293"/>
                  </a:lnTo>
                  <a:cubicBezTo>
                    <a:pt x="4800" y="3293"/>
                    <a:pt x="4995" y="3265"/>
                    <a:pt x="5134" y="3181"/>
                  </a:cubicBezTo>
                  <a:cubicBezTo>
                    <a:pt x="5330" y="3125"/>
                    <a:pt x="5497" y="3014"/>
                    <a:pt x="5637" y="2874"/>
                  </a:cubicBezTo>
                  <a:cubicBezTo>
                    <a:pt x="5888" y="2623"/>
                    <a:pt x="6027" y="2344"/>
                    <a:pt x="6111" y="2037"/>
                  </a:cubicBezTo>
                  <a:lnTo>
                    <a:pt x="6948" y="2037"/>
                  </a:lnTo>
                  <a:lnTo>
                    <a:pt x="6948" y="1646"/>
                  </a:lnTo>
                  <a:lnTo>
                    <a:pt x="6948" y="1228"/>
                  </a:lnTo>
                  <a:lnTo>
                    <a:pt x="6083" y="1228"/>
                  </a:lnTo>
                  <a:cubicBezTo>
                    <a:pt x="6055" y="1088"/>
                    <a:pt x="5999" y="949"/>
                    <a:pt x="5916" y="809"/>
                  </a:cubicBezTo>
                  <a:cubicBezTo>
                    <a:pt x="5776" y="558"/>
                    <a:pt x="5581" y="363"/>
                    <a:pt x="5330" y="224"/>
                  </a:cubicBezTo>
                  <a:cubicBezTo>
                    <a:pt x="5079" y="84"/>
                    <a:pt x="4800" y="0"/>
                    <a:pt x="4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6;p21">
              <a:extLst>
                <a:ext uri="{FF2B5EF4-FFF2-40B4-BE49-F238E27FC236}">
                  <a16:creationId xmlns:a16="http://schemas.microsoft.com/office/drawing/2014/main" id="{A3D931E8-0535-AC68-95B8-595938131B08}"/>
                </a:ext>
              </a:extLst>
            </p:cNvPr>
            <p:cNvSpPr/>
            <p:nvPr/>
          </p:nvSpPr>
          <p:spPr>
            <a:xfrm>
              <a:off x="3731238" y="3736575"/>
              <a:ext cx="67675" cy="67675"/>
            </a:xfrm>
            <a:custGeom>
              <a:avLst/>
              <a:gdLst/>
              <a:ahLst/>
              <a:cxnLst/>
              <a:rect l="l" t="t" r="r" b="b"/>
              <a:pathLst>
                <a:path w="2707" h="2707" extrusionOk="0">
                  <a:moveTo>
                    <a:pt x="1367" y="1"/>
                  </a:moveTo>
                  <a:cubicBezTo>
                    <a:pt x="614" y="1"/>
                    <a:pt x="0" y="614"/>
                    <a:pt x="0" y="1368"/>
                  </a:cubicBezTo>
                  <a:cubicBezTo>
                    <a:pt x="0" y="2093"/>
                    <a:pt x="614" y="2707"/>
                    <a:pt x="1339" y="2707"/>
                  </a:cubicBezTo>
                  <a:cubicBezTo>
                    <a:pt x="2093" y="2707"/>
                    <a:pt x="2706" y="2121"/>
                    <a:pt x="2706" y="1368"/>
                  </a:cubicBezTo>
                  <a:cubicBezTo>
                    <a:pt x="2706" y="614"/>
                    <a:pt x="2093" y="29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7;p21">
              <a:extLst>
                <a:ext uri="{FF2B5EF4-FFF2-40B4-BE49-F238E27FC236}">
                  <a16:creationId xmlns:a16="http://schemas.microsoft.com/office/drawing/2014/main" id="{15006A5C-DE46-8FE1-4CFE-BFCE1547B5DC}"/>
                </a:ext>
              </a:extLst>
            </p:cNvPr>
            <p:cNvSpPr/>
            <p:nvPr/>
          </p:nvSpPr>
          <p:spPr>
            <a:xfrm>
              <a:off x="3730538" y="4087400"/>
              <a:ext cx="67675" cy="67700"/>
            </a:xfrm>
            <a:custGeom>
              <a:avLst/>
              <a:gdLst/>
              <a:ahLst/>
              <a:cxnLst/>
              <a:rect l="l" t="t" r="r" b="b"/>
              <a:pathLst>
                <a:path w="2707" h="2708" extrusionOk="0">
                  <a:moveTo>
                    <a:pt x="1367" y="1"/>
                  </a:moveTo>
                  <a:cubicBezTo>
                    <a:pt x="614" y="1"/>
                    <a:pt x="28" y="587"/>
                    <a:pt x="28" y="1340"/>
                  </a:cubicBezTo>
                  <a:cubicBezTo>
                    <a:pt x="0" y="2093"/>
                    <a:pt x="614" y="2679"/>
                    <a:pt x="1367" y="2707"/>
                  </a:cubicBezTo>
                  <a:cubicBezTo>
                    <a:pt x="2121" y="2707"/>
                    <a:pt x="2707" y="2093"/>
                    <a:pt x="2707" y="1340"/>
                  </a:cubicBezTo>
                  <a:cubicBezTo>
                    <a:pt x="2707" y="615"/>
                    <a:pt x="2121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8;p21">
              <a:extLst>
                <a:ext uri="{FF2B5EF4-FFF2-40B4-BE49-F238E27FC236}">
                  <a16:creationId xmlns:a16="http://schemas.microsoft.com/office/drawing/2014/main" id="{118E8FE8-E5B2-955B-38A2-13311F015B5F}"/>
                </a:ext>
              </a:extLst>
            </p:cNvPr>
            <p:cNvSpPr/>
            <p:nvPr/>
          </p:nvSpPr>
          <p:spPr>
            <a:xfrm>
              <a:off x="3607788" y="3673100"/>
              <a:ext cx="721900" cy="793750"/>
            </a:xfrm>
            <a:custGeom>
              <a:avLst/>
              <a:gdLst/>
              <a:ahLst/>
              <a:cxnLst/>
              <a:rect l="l" t="t" r="r" b="b"/>
              <a:pathLst>
                <a:path w="28876" h="31750" extrusionOk="0">
                  <a:moveTo>
                    <a:pt x="12555" y="10881"/>
                  </a:moveTo>
                  <a:cubicBezTo>
                    <a:pt x="12806" y="10993"/>
                    <a:pt x="13001" y="11160"/>
                    <a:pt x="13141" y="11384"/>
                  </a:cubicBezTo>
                  <a:cubicBezTo>
                    <a:pt x="13308" y="11635"/>
                    <a:pt x="13420" y="11886"/>
                    <a:pt x="13420" y="12193"/>
                  </a:cubicBezTo>
                  <a:cubicBezTo>
                    <a:pt x="13447" y="12332"/>
                    <a:pt x="13447" y="12472"/>
                    <a:pt x="13420" y="12639"/>
                  </a:cubicBezTo>
                  <a:lnTo>
                    <a:pt x="14173" y="13002"/>
                  </a:lnTo>
                  <a:lnTo>
                    <a:pt x="14005" y="13392"/>
                  </a:lnTo>
                  <a:lnTo>
                    <a:pt x="13838" y="13727"/>
                  </a:lnTo>
                  <a:lnTo>
                    <a:pt x="13085" y="13364"/>
                  </a:lnTo>
                  <a:cubicBezTo>
                    <a:pt x="12945" y="13560"/>
                    <a:pt x="12750" y="13671"/>
                    <a:pt x="12555" y="13783"/>
                  </a:cubicBezTo>
                  <a:lnTo>
                    <a:pt x="12555" y="10881"/>
                  </a:lnTo>
                  <a:close/>
                  <a:moveTo>
                    <a:pt x="16572" y="14564"/>
                  </a:moveTo>
                  <a:cubicBezTo>
                    <a:pt x="16740" y="14759"/>
                    <a:pt x="16851" y="15011"/>
                    <a:pt x="16879" y="15262"/>
                  </a:cubicBezTo>
                  <a:cubicBezTo>
                    <a:pt x="16935" y="15569"/>
                    <a:pt x="16907" y="15847"/>
                    <a:pt x="16795" y="16126"/>
                  </a:cubicBezTo>
                  <a:cubicBezTo>
                    <a:pt x="16740" y="16266"/>
                    <a:pt x="16684" y="16378"/>
                    <a:pt x="16600" y="16489"/>
                  </a:cubicBezTo>
                  <a:lnTo>
                    <a:pt x="17158" y="17159"/>
                  </a:lnTo>
                  <a:lnTo>
                    <a:pt x="16823" y="17438"/>
                  </a:lnTo>
                  <a:lnTo>
                    <a:pt x="16516" y="17689"/>
                  </a:lnTo>
                  <a:lnTo>
                    <a:pt x="15986" y="17019"/>
                  </a:lnTo>
                  <a:cubicBezTo>
                    <a:pt x="15763" y="17131"/>
                    <a:pt x="15540" y="17187"/>
                    <a:pt x="15317" y="17215"/>
                  </a:cubicBezTo>
                  <a:lnTo>
                    <a:pt x="16572" y="14564"/>
                  </a:lnTo>
                  <a:close/>
                  <a:moveTo>
                    <a:pt x="12583" y="2261"/>
                  </a:moveTo>
                  <a:lnTo>
                    <a:pt x="17214" y="4437"/>
                  </a:lnTo>
                  <a:cubicBezTo>
                    <a:pt x="16684" y="5581"/>
                    <a:pt x="17186" y="6948"/>
                    <a:pt x="18330" y="7478"/>
                  </a:cubicBezTo>
                  <a:lnTo>
                    <a:pt x="12527" y="19781"/>
                  </a:lnTo>
                  <a:lnTo>
                    <a:pt x="12527" y="16043"/>
                  </a:lnTo>
                  <a:cubicBezTo>
                    <a:pt x="13531" y="15624"/>
                    <a:pt x="14396" y="14871"/>
                    <a:pt x="14898" y="13811"/>
                  </a:cubicBezTo>
                  <a:cubicBezTo>
                    <a:pt x="15958" y="11579"/>
                    <a:pt x="14982" y="8901"/>
                    <a:pt x="12750" y="7868"/>
                  </a:cubicBezTo>
                  <a:cubicBezTo>
                    <a:pt x="12694" y="7840"/>
                    <a:pt x="12638" y="7813"/>
                    <a:pt x="12555" y="7785"/>
                  </a:cubicBezTo>
                  <a:lnTo>
                    <a:pt x="12583" y="6055"/>
                  </a:lnTo>
                  <a:lnTo>
                    <a:pt x="12583" y="5134"/>
                  </a:lnTo>
                  <a:lnTo>
                    <a:pt x="12583" y="2289"/>
                  </a:lnTo>
                  <a:cubicBezTo>
                    <a:pt x="12583" y="2289"/>
                    <a:pt x="12583" y="2289"/>
                    <a:pt x="12583" y="2261"/>
                  </a:cubicBezTo>
                  <a:close/>
                  <a:moveTo>
                    <a:pt x="3766" y="1424"/>
                  </a:moveTo>
                  <a:lnTo>
                    <a:pt x="8872" y="1452"/>
                  </a:lnTo>
                  <a:cubicBezTo>
                    <a:pt x="8872" y="2707"/>
                    <a:pt x="9904" y="3711"/>
                    <a:pt x="11160" y="3711"/>
                  </a:cubicBezTo>
                  <a:lnTo>
                    <a:pt x="11104" y="18052"/>
                  </a:lnTo>
                  <a:cubicBezTo>
                    <a:pt x="9821" y="18052"/>
                    <a:pt x="8788" y="19056"/>
                    <a:pt x="8788" y="20339"/>
                  </a:cubicBezTo>
                  <a:lnTo>
                    <a:pt x="3739" y="20311"/>
                  </a:lnTo>
                  <a:cubicBezTo>
                    <a:pt x="3711" y="19056"/>
                    <a:pt x="2706" y="18052"/>
                    <a:pt x="1451" y="18052"/>
                  </a:cubicBezTo>
                  <a:lnTo>
                    <a:pt x="1507" y="3711"/>
                  </a:lnTo>
                  <a:cubicBezTo>
                    <a:pt x="2762" y="3683"/>
                    <a:pt x="3766" y="2679"/>
                    <a:pt x="3766" y="1424"/>
                  </a:cubicBezTo>
                  <a:close/>
                  <a:moveTo>
                    <a:pt x="18637" y="19586"/>
                  </a:moveTo>
                  <a:cubicBezTo>
                    <a:pt x="18692" y="19837"/>
                    <a:pt x="18692" y="20116"/>
                    <a:pt x="18637" y="20367"/>
                  </a:cubicBezTo>
                  <a:cubicBezTo>
                    <a:pt x="18553" y="20646"/>
                    <a:pt x="18413" y="20897"/>
                    <a:pt x="18190" y="21093"/>
                  </a:cubicBezTo>
                  <a:cubicBezTo>
                    <a:pt x="18079" y="21204"/>
                    <a:pt x="17967" y="21288"/>
                    <a:pt x="17855" y="21344"/>
                  </a:cubicBezTo>
                  <a:lnTo>
                    <a:pt x="18079" y="22181"/>
                  </a:lnTo>
                  <a:lnTo>
                    <a:pt x="17660" y="22292"/>
                  </a:lnTo>
                  <a:lnTo>
                    <a:pt x="17297" y="22404"/>
                  </a:lnTo>
                  <a:lnTo>
                    <a:pt x="17074" y="21567"/>
                  </a:lnTo>
                  <a:cubicBezTo>
                    <a:pt x="17030" y="21572"/>
                    <a:pt x="16986" y="21574"/>
                    <a:pt x="16943" y="21574"/>
                  </a:cubicBezTo>
                  <a:cubicBezTo>
                    <a:pt x="16744" y="21574"/>
                    <a:pt x="16560" y="21524"/>
                    <a:pt x="16377" y="21455"/>
                  </a:cubicBezTo>
                  <a:lnTo>
                    <a:pt x="18637" y="19586"/>
                  </a:lnTo>
                  <a:close/>
                  <a:moveTo>
                    <a:pt x="20227" y="6780"/>
                  </a:moveTo>
                  <a:lnTo>
                    <a:pt x="23491" y="10686"/>
                  </a:lnTo>
                  <a:cubicBezTo>
                    <a:pt x="22543" y="11495"/>
                    <a:pt x="22403" y="12946"/>
                    <a:pt x="23212" y="13922"/>
                  </a:cubicBezTo>
                  <a:lnTo>
                    <a:pt x="12750" y="22627"/>
                  </a:lnTo>
                  <a:lnTo>
                    <a:pt x="12750" y="22627"/>
                  </a:lnTo>
                  <a:lnTo>
                    <a:pt x="14368" y="19223"/>
                  </a:lnTo>
                  <a:cubicBezTo>
                    <a:pt x="14446" y="19227"/>
                    <a:pt x="14523" y="19229"/>
                    <a:pt x="14601" y="19229"/>
                  </a:cubicBezTo>
                  <a:cubicBezTo>
                    <a:pt x="15610" y="19229"/>
                    <a:pt x="16608" y="18891"/>
                    <a:pt x="17437" y="18191"/>
                  </a:cubicBezTo>
                  <a:cubicBezTo>
                    <a:pt x="19334" y="16629"/>
                    <a:pt x="19613" y="13811"/>
                    <a:pt x="18023" y="11914"/>
                  </a:cubicBezTo>
                  <a:cubicBezTo>
                    <a:pt x="17967" y="11858"/>
                    <a:pt x="17939" y="11802"/>
                    <a:pt x="17883" y="11746"/>
                  </a:cubicBezTo>
                  <a:lnTo>
                    <a:pt x="18609" y="10184"/>
                  </a:lnTo>
                  <a:lnTo>
                    <a:pt x="18999" y="9347"/>
                  </a:lnTo>
                  <a:lnTo>
                    <a:pt x="20227" y="6780"/>
                  </a:lnTo>
                  <a:close/>
                  <a:moveTo>
                    <a:pt x="25249" y="14090"/>
                  </a:moveTo>
                  <a:lnTo>
                    <a:pt x="26560" y="19000"/>
                  </a:lnTo>
                  <a:cubicBezTo>
                    <a:pt x="25332" y="19335"/>
                    <a:pt x="24635" y="20590"/>
                    <a:pt x="24942" y="21818"/>
                  </a:cubicBezTo>
                  <a:lnTo>
                    <a:pt x="11773" y="25277"/>
                  </a:lnTo>
                  <a:lnTo>
                    <a:pt x="14675" y="22878"/>
                  </a:lnTo>
                  <a:cubicBezTo>
                    <a:pt x="15315" y="23217"/>
                    <a:pt x="16043" y="23403"/>
                    <a:pt x="16800" y="23403"/>
                  </a:cubicBezTo>
                  <a:cubicBezTo>
                    <a:pt x="17166" y="23403"/>
                    <a:pt x="17539" y="23360"/>
                    <a:pt x="17911" y="23269"/>
                  </a:cubicBezTo>
                  <a:cubicBezTo>
                    <a:pt x="20283" y="22627"/>
                    <a:pt x="21706" y="20172"/>
                    <a:pt x="21092" y="17800"/>
                  </a:cubicBezTo>
                  <a:cubicBezTo>
                    <a:pt x="21064" y="17745"/>
                    <a:pt x="21036" y="17661"/>
                    <a:pt x="21008" y="17605"/>
                  </a:cubicBezTo>
                  <a:lnTo>
                    <a:pt x="22347" y="16489"/>
                  </a:lnTo>
                  <a:lnTo>
                    <a:pt x="23073" y="15903"/>
                  </a:lnTo>
                  <a:lnTo>
                    <a:pt x="25249" y="14090"/>
                  </a:lnTo>
                  <a:close/>
                  <a:moveTo>
                    <a:pt x="18386" y="24998"/>
                  </a:moveTo>
                  <a:lnTo>
                    <a:pt x="18386" y="24998"/>
                  </a:lnTo>
                  <a:cubicBezTo>
                    <a:pt x="18330" y="25277"/>
                    <a:pt x="18218" y="25528"/>
                    <a:pt x="18051" y="25724"/>
                  </a:cubicBezTo>
                  <a:cubicBezTo>
                    <a:pt x="17855" y="25947"/>
                    <a:pt x="17632" y="26086"/>
                    <a:pt x="17353" y="26198"/>
                  </a:cubicBezTo>
                  <a:cubicBezTo>
                    <a:pt x="17214" y="26254"/>
                    <a:pt x="17074" y="26282"/>
                    <a:pt x="16935" y="26282"/>
                  </a:cubicBezTo>
                  <a:lnTo>
                    <a:pt x="16767" y="27147"/>
                  </a:lnTo>
                  <a:lnTo>
                    <a:pt x="16349" y="27063"/>
                  </a:lnTo>
                  <a:lnTo>
                    <a:pt x="15986" y="27007"/>
                  </a:lnTo>
                  <a:lnTo>
                    <a:pt x="16126" y="26170"/>
                  </a:lnTo>
                  <a:cubicBezTo>
                    <a:pt x="15930" y="26059"/>
                    <a:pt x="15735" y="25919"/>
                    <a:pt x="15568" y="25752"/>
                  </a:cubicBezTo>
                  <a:lnTo>
                    <a:pt x="18386" y="24998"/>
                  </a:lnTo>
                  <a:close/>
                  <a:moveTo>
                    <a:pt x="26727" y="22822"/>
                  </a:moveTo>
                  <a:lnTo>
                    <a:pt x="25807" y="27844"/>
                  </a:lnTo>
                  <a:cubicBezTo>
                    <a:pt x="25673" y="27820"/>
                    <a:pt x="25540" y="27808"/>
                    <a:pt x="25409" y="27808"/>
                  </a:cubicBezTo>
                  <a:cubicBezTo>
                    <a:pt x="24335" y="27808"/>
                    <a:pt x="23383" y="28595"/>
                    <a:pt x="23184" y="29713"/>
                  </a:cubicBezTo>
                  <a:lnTo>
                    <a:pt x="9765" y="27286"/>
                  </a:lnTo>
                  <a:lnTo>
                    <a:pt x="13420" y="26338"/>
                  </a:lnTo>
                  <a:cubicBezTo>
                    <a:pt x="14061" y="27202"/>
                    <a:pt x="15038" y="27816"/>
                    <a:pt x="16182" y="28039"/>
                  </a:cubicBezTo>
                  <a:cubicBezTo>
                    <a:pt x="16453" y="28089"/>
                    <a:pt x="16723" y="28113"/>
                    <a:pt x="16990" y="28113"/>
                  </a:cubicBezTo>
                  <a:cubicBezTo>
                    <a:pt x="19104" y="28113"/>
                    <a:pt x="20974" y="26596"/>
                    <a:pt x="21371" y="24440"/>
                  </a:cubicBezTo>
                  <a:cubicBezTo>
                    <a:pt x="21371" y="24357"/>
                    <a:pt x="21371" y="24301"/>
                    <a:pt x="21399" y="24217"/>
                  </a:cubicBezTo>
                  <a:lnTo>
                    <a:pt x="23073" y="23771"/>
                  </a:lnTo>
                  <a:lnTo>
                    <a:pt x="23965" y="23548"/>
                  </a:lnTo>
                  <a:lnTo>
                    <a:pt x="26699" y="22822"/>
                  </a:lnTo>
                  <a:close/>
                  <a:moveTo>
                    <a:pt x="84" y="1"/>
                  </a:moveTo>
                  <a:lnTo>
                    <a:pt x="0" y="21734"/>
                  </a:lnTo>
                  <a:lnTo>
                    <a:pt x="6277" y="21762"/>
                  </a:lnTo>
                  <a:lnTo>
                    <a:pt x="5161" y="27900"/>
                  </a:lnTo>
                  <a:lnTo>
                    <a:pt x="26560" y="31750"/>
                  </a:lnTo>
                  <a:lnTo>
                    <a:pt x="28234" y="22404"/>
                  </a:lnTo>
                  <a:lnTo>
                    <a:pt x="28876" y="22236"/>
                  </a:lnTo>
                  <a:lnTo>
                    <a:pt x="28513" y="20869"/>
                  </a:lnTo>
                  <a:lnTo>
                    <a:pt x="28122" y="19335"/>
                  </a:lnTo>
                  <a:lnTo>
                    <a:pt x="26448" y="13058"/>
                  </a:lnTo>
                  <a:lnTo>
                    <a:pt x="26978" y="12639"/>
                  </a:lnTo>
                  <a:lnTo>
                    <a:pt x="26058" y="11551"/>
                  </a:lnTo>
                  <a:lnTo>
                    <a:pt x="25053" y="10323"/>
                  </a:lnTo>
                  <a:lnTo>
                    <a:pt x="20896" y="5357"/>
                  </a:lnTo>
                  <a:lnTo>
                    <a:pt x="21175" y="4744"/>
                  </a:lnTo>
                  <a:lnTo>
                    <a:pt x="19892" y="4130"/>
                  </a:lnTo>
                  <a:lnTo>
                    <a:pt x="18469" y="3460"/>
                  </a:lnTo>
                  <a:lnTo>
                    <a:pt x="12583" y="698"/>
                  </a:lnTo>
                  <a:lnTo>
                    <a:pt x="12583" y="29"/>
                  </a:lnTo>
                  <a:lnTo>
                    <a:pt x="9597" y="2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4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9;p21">
              <a:extLst>
                <a:ext uri="{FF2B5EF4-FFF2-40B4-BE49-F238E27FC236}">
                  <a16:creationId xmlns:a16="http://schemas.microsoft.com/office/drawing/2014/main" id="{102FA436-68A9-F13B-627F-A02495DCE905}"/>
                </a:ext>
              </a:extLst>
            </p:cNvPr>
            <p:cNvSpPr/>
            <p:nvPr/>
          </p:nvSpPr>
          <p:spPr>
            <a:xfrm>
              <a:off x="3528263" y="4069975"/>
              <a:ext cx="221825" cy="403175"/>
            </a:xfrm>
            <a:custGeom>
              <a:avLst/>
              <a:gdLst/>
              <a:ahLst/>
              <a:cxnLst/>
              <a:rect l="l" t="t" r="r" b="b"/>
              <a:pathLst>
                <a:path w="8873" h="16127" extrusionOk="0">
                  <a:moveTo>
                    <a:pt x="8872" y="0"/>
                  </a:moveTo>
                  <a:cubicBezTo>
                    <a:pt x="6808" y="0"/>
                    <a:pt x="4743" y="782"/>
                    <a:pt x="3153" y="2372"/>
                  </a:cubicBezTo>
                  <a:cubicBezTo>
                    <a:pt x="1" y="5497"/>
                    <a:pt x="1" y="10602"/>
                    <a:pt x="3153" y="13755"/>
                  </a:cubicBezTo>
                  <a:cubicBezTo>
                    <a:pt x="4743" y="15345"/>
                    <a:pt x="6808" y="16126"/>
                    <a:pt x="8872" y="16126"/>
                  </a:cubicBezTo>
                  <a:lnTo>
                    <a:pt x="8872" y="13671"/>
                  </a:lnTo>
                  <a:cubicBezTo>
                    <a:pt x="7422" y="13671"/>
                    <a:pt x="5999" y="13113"/>
                    <a:pt x="4911" y="12025"/>
                  </a:cubicBezTo>
                  <a:cubicBezTo>
                    <a:pt x="2707" y="9849"/>
                    <a:pt x="2707" y="6278"/>
                    <a:pt x="4911" y="4102"/>
                  </a:cubicBezTo>
                  <a:cubicBezTo>
                    <a:pt x="5999" y="3013"/>
                    <a:pt x="7422" y="2456"/>
                    <a:pt x="8872" y="2456"/>
                  </a:cubicBezTo>
                  <a:lnTo>
                    <a:pt x="8872" y="0"/>
                  </a:lnTo>
                  <a:close/>
                </a:path>
              </a:pathLst>
            </a:custGeom>
            <a:solidFill>
              <a:srgbClr val="F4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0;p21">
              <a:extLst>
                <a:ext uri="{FF2B5EF4-FFF2-40B4-BE49-F238E27FC236}">
                  <a16:creationId xmlns:a16="http://schemas.microsoft.com/office/drawing/2014/main" id="{5545D496-584B-CE6A-277D-E50768268CF0}"/>
                </a:ext>
              </a:extLst>
            </p:cNvPr>
            <p:cNvSpPr/>
            <p:nvPr/>
          </p:nvSpPr>
          <p:spPr>
            <a:xfrm>
              <a:off x="3750063" y="4069975"/>
              <a:ext cx="221125" cy="403175"/>
            </a:xfrm>
            <a:custGeom>
              <a:avLst/>
              <a:gdLst/>
              <a:ahLst/>
              <a:cxnLst/>
              <a:rect l="l" t="t" r="r" b="b"/>
              <a:pathLst>
                <a:path w="8845" h="16127" extrusionOk="0">
                  <a:moveTo>
                    <a:pt x="0" y="0"/>
                  </a:moveTo>
                  <a:lnTo>
                    <a:pt x="0" y="2456"/>
                  </a:lnTo>
                  <a:cubicBezTo>
                    <a:pt x="1423" y="2456"/>
                    <a:pt x="2874" y="3013"/>
                    <a:pt x="3962" y="4102"/>
                  </a:cubicBezTo>
                  <a:cubicBezTo>
                    <a:pt x="6138" y="6278"/>
                    <a:pt x="6138" y="9849"/>
                    <a:pt x="3962" y="12025"/>
                  </a:cubicBezTo>
                  <a:cubicBezTo>
                    <a:pt x="2874" y="13113"/>
                    <a:pt x="1423" y="13671"/>
                    <a:pt x="0" y="13671"/>
                  </a:cubicBezTo>
                  <a:lnTo>
                    <a:pt x="0" y="16126"/>
                  </a:lnTo>
                  <a:cubicBezTo>
                    <a:pt x="2065" y="16126"/>
                    <a:pt x="4130" y="15345"/>
                    <a:pt x="5692" y="13755"/>
                  </a:cubicBezTo>
                  <a:cubicBezTo>
                    <a:pt x="8844" y="10602"/>
                    <a:pt x="8844" y="5497"/>
                    <a:pt x="5692" y="2372"/>
                  </a:cubicBezTo>
                  <a:cubicBezTo>
                    <a:pt x="4130" y="782"/>
                    <a:pt x="2065" y="0"/>
                    <a:pt x="0" y="0"/>
                  </a:cubicBez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1;p21">
              <a:extLst>
                <a:ext uri="{FF2B5EF4-FFF2-40B4-BE49-F238E27FC236}">
                  <a16:creationId xmlns:a16="http://schemas.microsoft.com/office/drawing/2014/main" id="{A1F7ABBA-0CBB-F819-582C-919E5A4F4526}"/>
                </a:ext>
              </a:extLst>
            </p:cNvPr>
            <p:cNvSpPr/>
            <p:nvPr/>
          </p:nvSpPr>
          <p:spPr>
            <a:xfrm>
              <a:off x="3595913" y="4131350"/>
              <a:ext cx="307625" cy="280400"/>
            </a:xfrm>
            <a:custGeom>
              <a:avLst/>
              <a:gdLst/>
              <a:ahLst/>
              <a:cxnLst/>
              <a:rect l="l" t="t" r="r" b="b"/>
              <a:pathLst>
                <a:path w="12305" h="11216" extrusionOk="0">
                  <a:moveTo>
                    <a:pt x="6166" y="1"/>
                  </a:moveTo>
                  <a:cubicBezTo>
                    <a:pt x="4716" y="1"/>
                    <a:pt x="3293" y="558"/>
                    <a:pt x="2205" y="1647"/>
                  </a:cubicBezTo>
                  <a:cubicBezTo>
                    <a:pt x="1" y="3823"/>
                    <a:pt x="1" y="7394"/>
                    <a:pt x="2205" y="9570"/>
                  </a:cubicBezTo>
                  <a:cubicBezTo>
                    <a:pt x="3293" y="10658"/>
                    <a:pt x="4716" y="11216"/>
                    <a:pt x="6166" y="11216"/>
                  </a:cubicBezTo>
                  <a:cubicBezTo>
                    <a:pt x="7589" y="11216"/>
                    <a:pt x="9040" y="10658"/>
                    <a:pt x="10128" y="9570"/>
                  </a:cubicBezTo>
                  <a:cubicBezTo>
                    <a:pt x="12304" y="7394"/>
                    <a:pt x="12304" y="3823"/>
                    <a:pt x="10128" y="1647"/>
                  </a:cubicBezTo>
                  <a:cubicBezTo>
                    <a:pt x="9040" y="558"/>
                    <a:pt x="7589" y="1"/>
                    <a:pt x="6166" y="1"/>
                  </a:cubicBezTo>
                  <a:close/>
                </a:path>
              </a:pathLst>
            </a:custGeom>
            <a:solidFill>
              <a:srgbClr val="F8E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2;p21">
              <a:extLst>
                <a:ext uri="{FF2B5EF4-FFF2-40B4-BE49-F238E27FC236}">
                  <a16:creationId xmlns:a16="http://schemas.microsoft.com/office/drawing/2014/main" id="{069DCA3E-3C08-9A53-5FDD-AE1DF5EE34A4}"/>
                </a:ext>
              </a:extLst>
            </p:cNvPr>
            <p:cNvSpPr/>
            <p:nvPr/>
          </p:nvSpPr>
          <p:spPr>
            <a:xfrm>
              <a:off x="3690788" y="4147400"/>
              <a:ext cx="118575" cy="249025"/>
            </a:xfrm>
            <a:custGeom>
              <a:avLst/>
              <a:gdLst/>
              <a:ahLst/>
              <a:cxnLst/>
              <a:rect l="l" t="t" r="r" b="b"/>
              <a:pathLst>
                <a:path w="4743" h="9961" extrusionOk="0">
                  <a:moveTo>
                    <a:pt x="1813" y="0"/>
                  </a:moveTo>
                  <a:lnTo>
                    <a:pt x="1813" y="1256"/>
                  </a:lnTo>
                  <a:cubicBezTo>
                    <a:pt x="1646" y="1311"/>
                    <a:pt x="1479" y="1367"/>
                    <a:pt x="1339" y="1479"/>
                  </a:cubicBezTo>
                  <a:cubicBezTo>
                    <a:pt x="1004" y="1646"/>
                    <a:pt x="753" y="1897"/>
                    <a:pt x="558" y="2232"/>
                  </a:cubicBezTo>
                  <a:cubicBezTo>
                    <a:pt x="363" y="2539"/>
                    <a:pt x="279" y="2874"/>
                    <a:pt x="279" y="3264"/>
                  </a:cubicBezTo>
                  <a:cubicBezTo>
                    <a:pt x="279" y="3599"/>
                    <a:pt x="363" y="3934"/>
                    <a:pt x="530" y="4241"/>
                  </a:cubicBezTo>
                  <a:cubicBezTo>
                    <a:pt x="698" y="4548"/>
                    <a:pt x="921" y="4799"/>
                    <a:pt x="1200" y="4966"/>
                  </a:cubicBezTo>
                  <a:cubicBezTo>
                    <a:pt x="1367" y="5050"/>
                    <a:pt x="1562" y="5162"/>
                    <a:pt x="1813" y="5245"/>
                  </a:cubicBezTo>
                  <a:cubicBezTo>
                    <a:pt x="1841" y="5273"/>
                    <a:pt x="1953" y="5301"/>
                    <a:pt x="2120" y="5357"/>
                  </a:cubicBezTo>
                  <a:cubicBezTo>
                    <a:pt x="2204" y="5385"/>
                    <a:pt x="2288" y="5413"/>
                    <a:pt x="2371" y="5441"/>
                  </a:cubicBezTo>
                  <a:cubicBezTo>
                    <a:pt x="2678" y="5552"/>
                    <a:pt x="2902" y="5664"/>
                    <a:pt x="3041" y="5803"/>
                  </a:cubicBezTo>
                  <a:cubicBezTo>
                    <a:pt x="3264" y="5998"/>
                    <a:pt x="3376" y="6250"/>
                    <a:pt x="3376" y="6556"/>
                  </a:cubicBezTo>
                  <a:cubicBezTo>
                    <a:pt x="3376" y="6835"/>
                    <a:pt x="3292" y="7059"/>
                    <a:pt x="3097" y="7226"/>
                  </a:cubicBezTo>
                  <a:cubicBezTo>
                    <a:pt x="2929" y="7421"/>
                    <a:pt x="2706" y="7505"/>
                    <a:pt x="2427" y="7505"/>
                  </a:cubicBezTo>
                  <a:lnTo>
                    <a:pt x="2371" y="7505"/>
                  </a:lnTo>
                  <a:cubicBezTo>
                    <a:pt x="2092" y="7477"/>
                    <a:pt x="1869" y="7393"/>
                    <a:pt x="1702" y="7254"/>
                  </a:cubicBezTo>
                  <a:cubicBezTo>
                    <a:pt x="1535" y="7087"/>
                    <a:pt x="1423" y="6863"/>
                    <a:pt x="1423" y="6584"/>
                  </a:cubicBezTo>
                  <a:lnTo>
                    <a:pt x="0" y="6584"/>
                  </a:lnTo>
                  <a:cubicBezTo>
                    <a:pt x="0" y="6891"/>
                    <a:pt x="56" y="7170"/>
                    <a:pt x="167" y="7393"/>
                  </a:cubicBezTo>
                  <a:cubicBezTo>
                    <a:pt x="251" y="7645"/>
                    <a:pt x="419" y="7868"/>
                    <a:pt x="642" y="8091"/>
                  </a:cubicBezTo>
                  <a:cubicBezTo>
                    <a:pt x="977" y="8426"/>
                    <a:pt x="1367" y="8649"/>
                    <a:pt x="1813" y="8761"/>
                  </a:cubicBezTo>
                  <a:lnTo>
                    <a:pt x="1813" y="9960"/>
                  </a:lnTo>
                  <a:lnTo>
                    <a:pt x="2985" y="9960"/>
                  </a:lnTo>
                  <a:lnTo>
                    <a:pt x="2985" y="8733"/>
                  </a:lnTo>
                  <a:cubicBezTo>
                    <a:pt x="3181" y="8677"/>
                    <a:pt x="3376" y="8593"/>
                    <a:pt x="3571" y="8509"/>
                  </a:cubicBezTo>
                  <a:cubicBezTo>
                    <a:pt x="3934" y="8286"/>
                    <a:pt x="4213" y="8007"/>
                    <a:pt x="4408" y="7645"/>
                  </a:cubicBezTo>
                  <a:cubicBezTo>
                    <a:pt x="4631" y="7282"/>
                    <a:pt x="4743" y="6891"/>
                    <a:pt x="4743" y="6473"/>
                  </a:cubicBezTo>
                  <a:cubicBezTo>
                    <a:pt x="4743" y="5803"/>
                    <a:pt x="4464" y="5245"/>
                    <a:pt x="3962" y="4827"/>
                  </a:cubicBezTo>
                  <a:cubicBezTo>
                    <a:pt x="3711" y="4631"/>
                    <a:pt x="3348" y="4436"/>
                    <a:pt x="2846" y="4269"/>
                  </a:cubicBezTo>
                  <a:lnTo>
                    <a:pt x="2539" y="4157"/>
                  </a:lnTo>
                  <a:cubicBezTo>
                    <a:pt x="2483" y="4157"/>
                    <a:pt x="2427" y="4129"/>
                    <a:pt x="2371" y="4101"/>
                  </a:cubicBezTo>
                  <a:cubicBezTo>
                    <a:pt x="2120" y="3990"/>
                    <a:pt x="1925" y="3906"/>
                    <a:pt x="1813" y="3794"/>
                  </a:cubicBezTo>
                  <a:cubicBezTo>
                    <a:pt x="1674" y="3655"/>
                    <a:pt x="1618" y="3488"/>
                    <a:pt x="1618" y="3264"/>
                  </a:cubicBezTo>
                  <a:cubicBezTo>
                    <a:pt x="1618" y="3041"/>
                    <a:pt x="1674" y="2846"/>
                    <a:pt x="1813" y="2706"/>
                  </a:cubicBezTo>
                  <a:cubicBezTo>
                    <a:pt x="1953" y="2567"/>
                    <a:pt x="2120" y="2511"/>
                    <a:pt x="2344" y="2511"/>
                  </a:cubicBezTo>
                  <a:lnTo>
                    <a:pt x="2371" y="2511"/>
                  </a:lnTo>
                  <a:cubicBezTo>
                    <a:pt x="2595" y="2511"/>
                    <a:pt x="2762" y="2567"/>
                    <a:pt x="2902" y="2706"/>
                  </a:cubicBezTo>
                  <a:cubicBezTo>
                    <a:pt x="3069" y="2846"/>
                    <a:pt x="3153" y="3041"/>
                    <a:pt x="3153" y="3264"/>
                  </a:cubicBezTo>
                  <a:lnTo>
                    <a:pt x="4548" y="3264"/>
                  </a:lnTo>
                  <a:cubicBezTo>
                    <a:pt x="4520" y="2874"/>
                    <a:pt x="4436" y="2511"/>
                    <a:pt x="4241" y="2204"/>
                  </a:cubicBezTo>
                  <a:cubicBezTo>
                    <a:pt x="4045" y="1869"/>
                    <a:pt x="3794" y="1618"/>
                    <a:pt x="3487" y="1451"/>
                  </a:cubicBezTo>
                  <a:cubicBezTo>
                    <a:pt x="3320" y="1367"/>
                    <a:pt x="3153" y="1311"/>
                    <a:pt x="2985" y="1256"/>
                  </a:cubicBezTo>
                  <a:lnTo>
                    <a:pt x="2985" y="0"/>
                  </a:lnTo>
                  <a:close/>
                </a:path>
              </a:pathLst>
            </a:custGeom>
            <a:solidFill>
              <a:srgbClr val="F9B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9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Strategije</a:t>
            </a: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BB9F10C4-7CDE-C6E7-C9E7-B84C74ED28FE}"/>
              </a:ext>
            </a:extLst>
          </p:cNvPr>
          <p:cNvSpPr txBox="1"/>
          <p:nvPr/>
        </p:nvSpPr>
        <p:spPr>
          <a:xfrm>
            <a:off x="229945" y="1640541"/>
            <a:ext cx="44496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Brojanje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Napredna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tehnika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koju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koriste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neki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igrači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za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praćenje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odnosa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visoke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niske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vrednosti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špilu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Osnovna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strategija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Set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pravila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zasnovanih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matematici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za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odabir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najboljih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poteza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određenim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situacijama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Važno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znati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hit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udariti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), stand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stati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), double down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udvostručiti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ili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split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razdvojiti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osnovu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vrednosti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vaše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ruke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otvorene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dilera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2A4A8C4-65C5-FF42-0AD4-ABA152F2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46" y="1640541"/>
            <a:ext cx="4145039" cy="2333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0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Upravljanje novcem</a:t>
            </a: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E7599EF3-6D6C-1A27-CF2B-D70C343160EB}"/>
              </a:ext>
            </a:extLst>
          </p:cNvPr>
          <p:cNvSpPr txBox="1"/>
          <p:nvPr/>
        </p:nvSpPr>
        <p:spPr>
          <a:xfrm>
            <a:off x="67235" y="1879861"/>
            <a:ext cx="5545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Važno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postaviti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budžet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upravljati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novcem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prilikom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igranja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Blackjacka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Postavite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gornji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limit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gubitka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držite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njega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Nemojte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juriti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gubitke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upravljajte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svojim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ulozima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razborito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hr-HR" dirty="0"/>
          </a:p>
        </p:txBody>
      </p:sp>
      <p:pic>
        <p:nvPicPr>
          <p:cNvPr id="6146" name="Picture 2" descr="The Impacts of Problem Gambling - Behavioral Health News">
            <a:extLst>
              <a:ext uri="{FF2B5EF4-FFF2-40B4-BE49-F238E27FC236}">
                <a16:creationId xmlns:a16="http://schemas.microsoft.com/office/drawing/2014/main" id="{E088C93B-281F-F274-A9C7-D60FBEEA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01" y="196243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1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Zaklju</a:t>
            </a:r>
            <a:r>
              <a:rPr lang="hr-HR" dirty="0"/>
              <a:t>čak</a:t>
            </a: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FACF4C5D-319E-8191-7AD9-2612E48A88CB}"/>
              </a:ext>
            </a:extLst>
          </p:cNvPr>
          <p:cNvSpPr txBox="1"/>
          <p:nvPr/>
        </p:nvSpPr>
        <p:spPr>
          <a:xfrm>
            <a:off x="268942" y="1701052"/>
            <a:ext cx="4854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Blackjack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uzbudljiva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koja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zahtjeva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strategiju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odlučnost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Igranje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Blackjacka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zabavna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igra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ali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igrajte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odgovorno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!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hr-HR" dirty="0"/>
          </a:p>
        </p:txBody>
      </p:sp>
      <p:pic>
        <p:nvPicPr>
          <p:cNvPr id="7170" name="Picture 2" descr="Learn How To Play Blackjack In Less Than Four Minutes">
            <a:extLst>
              <a:ext uri="{FF2B5EF4-FFF2-40B4-BE49-F238E27FC236}">
                <a16:creationId xmlns:a16="http://schemas.microsoft.com/office/drawing/2014/main" id="{89DA1885-60A1-F422-1E83-881B0613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91" y="2439716"/>
            <a:ext cx="3404809" cy="170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2"/>
          <p:cNvSpPr txBox="1">
            <a:spLocks noGrp="1"/>
          </p:cNvSpPr>
          <p:nvPr>
            <p:ph type="title"/>
          </p:nvPr>
        </p:nvSpPr>
        <p:spPr>
          <a:xfrm>
            <a:off x="720000" y="398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Kraj</a:t>
            </a: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CCA84EFD-1618-0945-A2B9-68DFBE92B0CB}"/>
              </a:ext>
            </a:extLst>
          </p:cNvPr>
          <p:cNvSpPr txBox="1"/>
          <p:nvPr/>
        </p:nvSpPr>
        <p:spPr>
          <a:xfrm>
            <a:off x="2292725" y="1438836"/>
            <a:ext cx="4888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 err="1">
                <a:solidFill>
                  <a:srgbClr val="374151"/>
                </a:solidFill>
                <a:effectLst/>
                <a:latin typeface="Söhne"/>
              </a:rPr>
              <a:t>Hvala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4400" b="0" i="0" dirty="0" err="1">
                <a:solidFill>
                  <a:srgbClr val="374151"/>
                </a:solidFill>
                <a:effectLst/>
                <a:latin typeface="Söhne"/>
              </a:rPr>
              <a:t>vam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4400" b="0" i="0" dirty="0" err="1">
                <a:solidFill>
                  <a:srgbClr val="374151"/>
                </a:solidFill>
                <a:effectLst/>
                <a:latin typeface="Söhne"/>
              </a:rPr>
              <a:t>na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4400" b="0" i="0" dirty="0" err="1">
                <a:solidFill>
                  <a:srgbClr val="374151"/>
                </a:solidFill>
                <a:effectLst/>
                <a:latin typeface="Söhne"/>
              </a:rPr>
              <a:t>pažnji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! </a:t>
            </a:r>
            <a:endParaRPr lang="hr-HR" sz="4400" dirty="0"/>
          </a:p>
        </p:txBody>
      </p:sp>
      <p:pic>
        <p:nvPicPr>
          <p:cNvPr id="8194" name="Picture 2" descr="The 10 most successful ways of overcoming gambling urges - Counselling  Directory">
            <a:extLst>
              <a:ext uri="{FF2B5EF4-FFF2-40B4-BE49-F238E27FC236}">
                <a16:creationId xmlns:a16="http://schemas.microsoft.com/office/drawing/2014/main" id="{BF12FE95-1FDF-9BF5-71DB-13CF911C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72" y="2272304"/>
            <a:ext cx="3698309" cy="22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nline Poker Gaming Business Plan Infographics by Slidesgo">
  <a:themeElements>
    <a:clrScheme name="Simple Light">
      <a:dk1>
        <a:srgbClr val="182E3B"/>
      </a:dk1>
      <a:lt1>
        <a:srgbClr val="F7F0E1"/>
      </a:lt1>
      <a:dk2>
        <a:srgbClr val="FFFFFF"/>
      </a:dk2>
      <a:lt2>
        <a:srgbClr val="FFCE99"/>
      </a:lt2>
      <a:accent1>
        <a:srgbClr val="F9B70A"/>
      </a:accent1>
      <a:accent2>
        <a:srgbClr val="54A635"/>
      </a:accent2>
      <a:accent3>
        <a:srgbClr val="94DCEA"/>
      </a:accent3>
      <a:accent4>
        <a:srgbClr val="4FC3E1"/>
      </a:accent4>
      <a:accent5>
        <a:srgbClr val="204D77"/>
      </a:accent5>
      <a:accent6>
        <a:srgbClr val="EF2E36"/>
      </a:accent6>
      <a:hlink>
        <a:srgbClr val="182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402</Words>
  <Application>Microsoft Office PowerPoint</Application>
  <PresentationFormat>Prikaz na zaslonu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6" baseType="lpstr">
      <vt:lpstr>EB Garamond</vt:lpstr>
      <vt:lpstr>Söhne</vt:lpstr>
      <vt:lpstr>Bebas Neue</vt:lpstr>
      <vt:lpstr>Arial</vt:lpstr>
      <vt:lpstr>Nunito</vt:lpstr>
      <vt:lpstr>Arial</vt:lpstr>
      <vt:lpstr>Online Poker Gaming Business Plan Infographics by Slidesgo</vt:lpstr>
      <vt:lpstr>Blackjack</vt:lpstr>
      <vt:lpstr>Uvod</vt:lpstr>
      <vt:lpstr>Osnovna pravila</vt:lpstr>
      <vt:lpstr>Potezi igrača</vt:lpstr>
      <vt:lpstr>Pravila dilera</vt:lpstr>
      <vt:lpstr>Strategije</vt:lpstr>
      <vt:lpstr>Upravljanje novcem</vt:lpstr>
      <vt:lpstr>Zaključak</vt:lpstr>
      <vt:lpstr>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cp:lastModifiedBy>Ivan Pecnik</cp:lastModifiedBy>
  <cp:revision>2</cp:revision>
  <dcterms:modified xsi:type="dcterms:W3CDTF">2023-06-07T14:22:41Z</dcterms:modified>
</cp:coreProperties>
</file>